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57" r:id="rId5"/>
    <p:sldId id="258" r:id="rId6"/>
    <p:sldId id="262" r:id="rId7"/>
    <p:sldId id="259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6AD67C-4642-4637-9914-BB3947158B61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305329D-B64E-4371-A468-310F8ED7E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005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589340"/>
            <a:ext cx="4000527" cy="2839660"/>
          </a:xfrm>
          <a:prstGeom prst="rect">
            <a:avLst/>
          </a:prstGeom>
        </p:spPr>
      </p:pic>
      <p:pic>
        <p:nvPicPr>
          <p:cNvPr id="6" name="Рисунок 5" descr="P10005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517901"/>
            <a:ext cx="3857652" cy="2893239"/>
          </a:xfrm>
          <a:prstGeom prst="rect">
            <a:avLst/>
          </a:prstGeom>
        </p:spPr>
      </p:pic>
      <p:pic>
        <p:nvPicPr>
          <p:cNvPr id="8" name="Рисунок 7" descr="P10004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3500438"/>
            <a:ext cx="4000528" cy="3000397"/>
          </a:xfrm>
          <a:prstGeom prst="rect">
            <a:avLst/>
          </a:prstGeom>
        </p:spPr>
      </p:pic>
      <p:pic>
        <p:nvPicPr>
          <p:cNvPr id="9" name="Рисунок 8" descr="P10004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3500438"/>
            <a:ext cx="4000528" cy="300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4678" y="342900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9 класс 2011г.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142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 №18.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1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3816424" cy="2862318"/>
          </a:xfrm>
          <a:prstGeom prst="rect">
            <a:avLst/>
          </a:prstGeom>
        </p:spPr>
      </p:pic>
      <p:pic>
        <p:nvPicPr>
          <p:cNvPr id="3" name="Рисунок 2" descr="DSCN01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404664"/>
            <a:ext cx="3923928" cy="2942946"/>
          </a:xfrm>
          <a:prstGeom prst="rect">
            <a:avLst/>
          </a:prstGeom>
        </p:spPr>
      </p:pic>
      <p:pic>
        <p:nvPicPr>
          <p:cNvPr id="4" name="Рисунок 3" descr="DSCN01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7" y="3356992"/>
            <a:ext cx="4032448" cy="3024336"/>
          </a:xfrm>
          <a:prstGeom prst="rect">
            <a:avLst/>
          </a:prstGeom>
        </p:spPr>
      </p:pic>
      <p:pic>
        <p:nvPicPr>
          <p:cNvPr id="5" name="Рисунок 4" descr="DSCN01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3501008"/>
            <a:ext cx="3672408" cy="2754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62373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«Милосердие»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XfP3Y6r6z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14654"/>
            <a:ext cx="4032448" cy="3024336"/>
          </a:xfrm>
          <a:prstGeom prst="rect">
            <a:avLst/>
          </a:prstGeom>
        </p:spPr>
      </p:pic>
      <p:pic>
        <p:nvPicPr>
          <p:cNvPr id="5" name="Рисунок 4" descr="P10408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2013" y="332656"/>
            <a:ext cx="3947931" cy="2960948"/>
          </a:xfrm>
          <a:prstGeom prst="rect">
            <a:avLst/>
          </a:prstGeom>
        </p:spPr>
      </p:pic>
      <p:pic>
        <p:nvPicPr>
          <p:cNvPr id="6" name="Рисунок 5" descr="P10408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3040" y="3501008"/>
            <a:ext cx="3936437" cy="2952328"/>
          </a:xfrm>
          <a:prstGeom prst="rect">
            <a:avLst/>
          </a:prstGeom>
        </p:spPr>
      </p:pic>
      <p:pic>
        <p:nvPicPr>
          <p:cNvPr id="7" name="Рисунок 6" descr="P10408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3501008"/>
            <a:ext cx="3875923" cy="29069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fa851e80984476bd872b6f16df4b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4463880" cy="2972944"/>
          </a:xfrm>
          <a:prstGeom prst="rect">
            <a:avLst/>
          </a:prstGeom>
        </p:spPr>
      </p:pic>
      <p:pic>
        <p:nvPicPr>
          <p:cNvPr id="3" name="Рисунок 2" descr="DSC066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07972" y="3356992"/>
            <a:ext cx="4283968" cy="3212976"/>
          </a:xfrm>
          <a:prstGeom prst="rect">
            <a:avLst/>
          </a:prstGeom>
        </p:spPr>
      </p:pic>
      <p:pic>
        <p:nvPicPr>
          <p:cNvPr id="4" name="Рисунок 3" descr="DSC066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404664"/>
            <a:ext cx="3744416" cy="2808312"/>
          </a:xfrm>
          <a:prstGeom prst="rect">
            <a:avLst/>
          </a:prstGeom>
        </p:spPr>
      </p:pic>
      <p:pic>
        <p:nvPicPr>
          <p:cNvPr id="5" name="Рисунок 4" descr="DSC067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3356992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909535" y="-480962"/>
            <a:ext cx="3324403" cy="4714909"/>
          </a:xfrm>
          <a:prstGeom prst="rect">
            <a:avLst/>
          </a:prstGeom>
        </p:spPr>
      </p:pic>
      <p:pic>
        <p:nvPicPr>
          <p:cNvPr id="2" name="Рисунок 1" descr="сканирование00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567589" y="1861775"/>
            <a:ext cx="3711153" cy="5131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428603"/>
            <a:ext cx="2571768" cy="3637504"/>
          </a:xfrm>
          <a:prstGeom prst="rect">
            <a:avLst/>
          </a:prstGeom>
        </p:spPr>
      </p:pic>
      <p:pic>
        <p:nvPicPr>
          <p:cNvPr id="6" name="Рисунок 5" descr="сканирование00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2558501" y="1013343"/>
            <a:ext cx="3812684" cy="2643206"/>
          </a:xfrm>
          <a:prstGeom prst="rect">
            <a:avLst/>
          </a:prstGeom>
        </p:spPr>
      </p:pic>
      <p:pic>
        <p:nvPicPr>
          <p:cNvPr id="7" name="Рисунок 6" descr="сканирование00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5368243" y="918245"/>
            <a:ext cx="3908239" cy="2786082"/>
          </a:xfrm>
          <a:prstGeom prst="rect">
            <a:avLst/>
          </a:prstGeom>
        </p:spPr>
      </p:pic>
      <p:pic>
        <p:nvPicPr>
          <p:cNvPr id="8" name="Рисунок 7" descr="сканирование00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3714752"/>
            <a:ext cx="2000264" cy="2866839"/>
          </a:xfrm>
          <a:prstGeom prst="rect">
            <a:avLst/>
          </a:prstGeom>
        </p:spPr>
      </p:pic>
      <p:pic>
        <p:nvPicPr>
          <p:cNvPr id="9" name="Рисунок 8" descr="сканирование003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4729905" y="4199789"/>
            <a:ext cx="2684585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SC004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2928934"/>
            <a:ext cx="2952739" cy="2214554"/>
          </a:xfrm>
          <a:prstGeom prst="rect">
            <a:avLst/>
          </a:prstGeom>
        </p:spPr>
      </p:pic>
      <p:pic>
        <p:nvPicPr>
          <p:cNvPr id="15" name="Рисунок 14" descr="DSC006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428604"/>
            <a:ext cx="2500330" cy="2571768"/>
          </a:xfrm>
          <a:prstGeom prst="rect">
            <a:avLst/>
          </a:prstGeom>
        </p:spPr>
      </p:pic>
      <p:pic>
        <p:nvPicPr>
          <p:cNvPr id="5" name="Рисунок 4" descr="сканирование00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1545759" y="668763"/>
            <a:ext cx="1928826" cy="1305631"/>
          </a:xfrm>
          <a:prstGeom prst="rect">
            <a:avLst/>
          </a:prstGeom>
        </p:spPr>
      </p:pic>
      <p:pic>
        <p:nvPicPr>
          <p:cNvPr id="6" name="Рисунок 5" descr="сканирование00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86116" y="357166"/>
            <a:ext cx="1368978" cy="1928826"/>
          </a:xfrm>
          <a:prstGeom prst="rect">
            <a:avLst/>
          </a:prstGeom>
        </p:spPr>
      </p:pic>
      <p:pic>
        <p:nvPicPr>
          <p:cNvPr id="7" name="Рисунок 6" descr="сканирование00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57166"/>
            <a:ext cx="1302552" cy="1857388"/>
          </a:xfrm>
          <a:prstGeom prst="rect">
            <a:avLst/>
          </a:prstGeom>
        </p:spPr>
      </p:pic>
      <p:pic>
        <p:nvPicPr>
          <p:cNvPr id="8" name="Рисунок 7" descr="сканирование003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357167"/>
            <a:ext cx="1285884" cy="1928826"/>
          </a:xfrm>
          <a:prstGeom prst="rect">
            <a:avLst/>
          </a:prstGeom>
        </p:spPr>
      </p:pic>
      <p:pic>
        <p:nvPicPr>
          <p:cNvPr id="9" name="Рисунок 8" descr="DSC0035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1472" y="2357430"/>
            <a:ext cx="3071834" cy="2303876"/>
          </a:xfrm>
          <a:prstGeom prst="rect">
            <a:avLst/>
          </a:prstGeom>
        </p:spPr>
      </p:pic>
      <p:pic>
        <p:nvPicPr>
          <p:cNvPr id="10" name="Рисунок 9" descr="Фото018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690932" y="2357430"/>
            <a:ext cx="3048022" cy="2286016"/>
          </a:xfrm>
          <a:prstGeom prst="rect">
            <a:avLst/>
          </a:prstGeom>
        </p:spPr>
      </p:pic>
      <p:pic>
        <p:nvPicPr>
          <p:cNvPr id="13" name="Рисунок 12" descr="DSC00444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71802" y="4714884"/>
            <a:ext cx="2428892" cy="1821669"/>
          </a:xfrm>
          <a:prstGeom prst="rect">
            <a:avLst/>
          </a:prstGeom>
        </p:spPr>
      </p:pic>
      <p:pic>
        <p:nvPicPr>
          <p:cNvPr id="14" name="Рисунок 13" descr="DSC00401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00034" y="4714884"/>
            <a:ext cx="2428892" cy="1821669"/>
          </a:xfrm>
          <a:prstGeom prst="rect">
            <a:avLst/>
          </a:prstGeom>
        </p:spPr>
      </p:pic>
      <p:pic>
        <p:nvPicPr>
          <p:cNvPr id="17" name="Рисунок 16" descr="DSC00656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572132" y="4572008"/>
            <a:ext cx="2571768" cy="19288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7554" y="25717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 класс – 2012г.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57166"/>
            <a:ext cx="2428860" cy="1619240"/>
          </a:xfrm>
          <a:prstGeom prst="rect">
            <a:avLst/>
          </a:prstGeom>
        </p:spPr>
      </p:pic>
      <p:pic>
        <p:nvPicPr>
          <p:cNvPr id="3" name="Рисунок 2" descr="DSC027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8926" y="392885"/>
            <a:ext cx="2047891" cy="1535918"/>
          </a:xfrm>
          <a:prstGeom prst="rect">
            <a:avLst/>
          </a:prstGeom>
        </p:spPr>
      </p:pic>
      <p:pic>
        <p:nvPicPr>
          <p:cNvPr id="4" name="Рисунок 3" descr="DSC027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357166"/>
            <a:ext cx="2024045" cy="1571636"/>
          </a:xfrm>
          <a:prstGeom prst="rect">
            <a:avLst/>
          </a:prstGeom>
        </p:spPr>
      </p:pic>
      <p:pic>
        <p:nvPicPr>
          <p:cNvPr id="5" name="Рисунок 4" descr="DSCF346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2071678"/>
            <a:ext cx="2571736" cy="1928802"/>
          </a:xfrm>
          <a:prstGeom prst="rect">
            <a:avLst/>
          </a:prstGeom>
        </p:spPr>
      </p:pic>
      <p:pic>
        <p:nvPicPr>
          <p:cNvPr id="6" name="Рисунок 5" descr="DSCF34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2000240"/>
            <a:ext cx="2571768" cy="1928827"/>
          </a:xfrm>
          <a:prstGeom prst="rect">
            <a:avLst/>
          </a:prstGeom>
        </p:spPr>
      </p:pic>
      <p:pic>
        <p:nvPicPr>
          <p:cNvPr id="7" name="Рисунок 6" descr="DSC0233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00760" y="2000240"/>
            <a:ext cx="2571736" cy="1928802"/>
          </a:xfrm>
          <a:prstGeom prst="rect">
            <a:avLst/>
          </a:prstGeom>
        </p:spPr>
      </p:pic>
      <p:pic>
        <p:nvPicPr>
          <p:cNvPr id="8" name="Рисунок 7" descr="DSC0231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596" y="4071942"/>
            <a:ext cx="2666987" cy="2000240"/>
          </a:xfrm>
          <a:prstGeom prst="rect">
            <a:avLst/>
          </a:prstGeom>
        </p:spPr>
      </p:pic>
      <p:pic>
        <p:nvPicPr>
          <p:cNvPr id="9" name="Рисунок 8" descr="IMG_5074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43240" y="4000504"/>
            <a:ext cx="3309929" cy="2482447"/>
          </a:xfrm>
          <a:prstGeom prst="rect">
            <a:avLst/>
          </a:prstGeom>
        </p:spPr>
      </p:pic>
      <p:pic>
        <p:nvPicPr>
          <p:cNvPr id="10" name="Рисунок 9" descr="IMG_4969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429388" y="4143380"/>
            <a:ext cx="2357453" cy="2000264"/>
          </a:xfrm>
          <a:prstGeom prst="rect">
            <a:avLst/>
          </a:prstGeom>
        </p:spPr>
      </p:pic>
      <p:pic>
        <p:nvPicPr>
          <p:cNvPr id="12" name="Рисунок 11" descr="DSC0258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715140" y="357166"/>
            <a:ext cx="2047857" cy="15358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3174" y="20716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День мамы.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2860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Соревнования для девочек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4286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4286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8 Марта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21431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Новый 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407194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Смотр строя и песни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60007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2013 год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Открытие ёлки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357166"/>
            <a:ext cx="2767737" cy="3828181"/>
          </a:xfrm>
          <a:prstGeom prst="rect">
            <a:avLst/>
          </a:prstGeom>
        </p:spPr>
      </p:pic>
      <p:pic>
        <p:nvPicPr>
          <p:cNvPr id="3" name="Рисунок 2" descr="сканирование0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357166"/>
            <a:ext cx="2695510" cy="3725181"/>
          </a:xfrm>
          <a:prstGeom prst="rect">
            <a:avLst/>
          </a:prstGeom>
        </p:spPr>
      </p:pic>
      <p:pic>
        <p:nvPicPr>
          <p:cNvPr id="4" name="Рисунок 3" descr="сканирование0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72198" y="357166"/>
            <a:ext cx="2643206" cy="3643338"/>
          </a:xfrm>
          <a:prstGeom prst="rect">
            <a:avLst/>
          </a:prstGeom>
        </p:spPr>
      </p:pic>
      <p:pic>
        <p:nvPicPr>
          <p:cNvPr id="5" name="Рисунок 4" descr="сканирование002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0740000">
            <a:off x="1884445" y="3448322"/>
            <a:ext cx="2241670" cy="3123808"/>
          </a:xfrm>
          <a:prstGeom prst="rect">
            <a:avLst/>
          </a:prstGeom>
        </p:spPr>
      </p:pic>
      <p:pic>
        <p:nvPicPr>
          <p:cNvPr id="6" name="Рисунок 5" descr="сканирование00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429000"/>
            <a:ext cx="2209139" cy="3164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7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428604"/>
            <a:ext cx="2857520" cy="2204394"/>
          </a:xfrm>
          <a:prstGeom prst="rect">
            <a:avLst/>
          </a:prstGeom>
        </p:spPr>
      </p:pic>
      <p:pic>
        <p:nvPicPr>
          <p:cNvPr id="3" name="Рисунок 2" descr="DSC037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428604"/>
            <a:ext cx="2460642" cy="2143140"/>
          </a:xfrm>
          <a:prstGeom prst="rect">
            <a:avLst/>
          </a:prstGeom>
        </p:spPr>
      </p:pic>
      <p:pic>
        <p:nvPicPr>
          <p:cNvPr id="4" name="Рисунок 3" descr="DSC037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2714620"/>
            <a:ext cx="2732504" cy="3714776"/>
          </a:xfrm>
          <a:prstGeom prst="rect">
            <a:avLst/>
          </a:prstGeom>
        </p:spPr>
      </p:pic>
      <p:pic>
        <p:nvPicPr>
          <p:cNvPr id="5" name="Рисунок 4" descr="DSC040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488" y="2714620"/>
            <a:ext cx="2857520" cy="3717848"/>
          </a:xfrm>
          <a:prstGeom prst="rect">
            <a:avLst/>
          </a:prstGeom>
        </p:spPr>
      </p:pic>
      <p:pic>
        <p:nvPicPr>
          <p:cNvPr id="6" name="Рисунок 5" descr="DSC0398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57884" y="428604"/>
            <a:ext cx="2786050" cy="2089538"/>
          </a:xfrm>
          <a:prstGeom prst="rect">
            <a:avLst/>
          </a:prstGeom>
        </p:spPr>
      </p:pic>
      <p:pic>
        <p:nvPicPr>
          <p:cNvPr id="12" name="Рисунок 11" descr="DSC0468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62634" y="4357694"/>
            <a:ext cx="2881331" cy="2160999"/>
          </a:xfrm>
          <a:prstGeom prst="rect">
            <a:avLst/>
          </a:prstGeom>
        </p:spPr>
      </p:pic>
      <p:pic>
        <p:nvPicPr>
          <p:cNvPr id="13" name="Рисунок 12" descr="DSC0469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86446" y="2571744"/>
            <a:ext cx="2857521" cy="2143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868" y="592933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2014 год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канирование0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5074" y="500042"/>
            <a:ext cx="2495730" cy="3751117"/>
          </a:xfrm>
          <a:prstGeom prst="rect">
            <a:avLst/>
          </a:prstGeom>
        </p:spPr>
      </p:pic>
      <p:pic>
        <p:nvPicPr>
          <p:cNvPr id="2" name="Рисунок 1" descr="сканирование00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571612"/>
            <a:ext cx="1571636" cy="2251318"/>
          </a:xfrm>
          <a:prstGeom prst="rect">
            <a:avLst/>
          </a:prstGeom>
        </p:spPr>
      </p:pic>
      <p:pic>
        <p:nvPicPr>
          <p:cNvPr id="3" name="Рисунок 2" descr="сканирование0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61566" y="428604"/>
            <a:ext cx="1670541" cy="2357454"/>
          </a:xfrm>
          <a:prstGeom prst="rect">
            <a:avLst/>
          </a:prstGeom>
        </p:spPr>
      </p:pic>
      <p:pic>
        <p:nvPicPr>
          <p:cNvPr id="4" name="Рисунок 3" descr="сканирование00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27246" y="428604"/>
            <a:ext cx="1949849" cy="2643206"/>
          </a:xfrm>
          <a:prstGeom prst="rect">
            <a:avLst/>
          </a:prstGeom>
        </p:spPr>
      </p:pic>
      <p:pic>
        <p:nvPicPr>
          <p:cNvPr id="5" name="Рисунок 4" descr="сканирование00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89099" y="357166"/>
            <a:ext cx="1654141" cy="2286016"/>
          </a:xfrm>
          <a:prstGeom prst="rect">
            <a:avLst/>
          </a:prstGeom>
        </p:spPr>
      </p:pic>
      <p:pic>
        <p:nvPicPr>
          <p:cNvPr id="6" name="Рисунок 5" descr="сканирование000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>
            <a:off x="428596" y="3786190"/>
            <a:ext cx="1878014" cy="2428868"/>
          </a:xfrm>
          <a:prstGeom prst="rect">
            <a:avLst/>
          </a:prstGeom>
        </p:spPr>
      </p:pic>
      <p:pic>
        <p:nvPicPr>
          <p:cNvPr id="7" name="Рисунок 6" descr="сканирование000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2000231" y="2282375"/>
            <a:ext cx="2071703" cy="2921365"/>
          </a:xfrm>
          <a:prstGeom prst="rect">
            <a:avLst/>
          </a:prstGeom>
        </p:spPr>
      </p:pic>
      <p:pic>
        <p:nvPicPr>
          <p:cNvPr id="8" name="Рисунок 7" descr="сканирование000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29124" y="3024833"/>
            <a:ext cx="2306060" cy="3261687"/>
          </a:xfrm>
          <a:prstGeom prst="rect">
            <a:avLst/>
          </a:prstGeom>
        </p:spPr>
      </p:pic>
      <p:pic>
        <p:nvPicPr>
          <p:cNvPr id="9" name="Рисунок 8" descr="сканирование0009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43240" y="3988772"/>
            <a:ext cx="1809725" cy="2512038"/>
          </a:xfrm>
          <a:prstGeom prst="rect">
            <a:avLst/>
          </a:prstGeom>
        </p:spPr>
      </p:pic>
      <p:pic>
        <p:nvPicPr>
          <p:cNvPr id="10" name="Рисунок 9" descr="сканирование001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715140" y="3728538"/>
            <a:ext cx="2000264" cy="28073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2014-2015г</a:t>
            </a:r>
            <a:endParaRPr lang="ru-RU" sz="2000" dirty="0"/>
          </a:p>
        </p:txBody>
      </p:sp>
      <p:pic>
        <p:nvPicPr>
          <p:cNvPr id="3" name="Рисунок 2" descr="DSC058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052736"/>
            <a:ext cx="3035829" cy="2276872"/>
          </a:xfrm>
          <a:prstGeom prst="rect">
            <a:avLst/>
          </a:prstGeom>
        </p:spPr>
      </p:pic>
      <p:pic>
        <p:nvPicPr>
          <p:cNvPr id="4" name="Рисунок 3" descr="DSC059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1052736"/>
            <a:ext cx="3024336" cy="2268252"/>
          </a:xfrm>
          <a:prstGeom prst="rect">
            <a:avLst/>
          </a:prstGeom>
        </p:spPr>
      </p:pic>
      <p:pic>
        <p:nvPicPr>
          <p:cNvPr id="5" name="Рисунок 4" descr="DSC058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356992"/>
            <a:ext cx="3024336" cy="2268252"/>
          </a:xfrm>
          <a:prstGeom prst="rect">
            <a:avLst/>
          </a:prstGeom>
        </p:spPr>
      </p:pic>
      <p:pic>
        <p:nvPicPr>
          <p:cNvPr id="6" name="Рисунок 5" descr="DSC059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47864" y="3356992"/>
            <a:ext cx="3035830" cy="2276872"/>
          </a:xfrm>
          <a:prstGeom prst="rect">
            <a:avLst/>
          </a:prstGeom>
        </p:spPr>
      </p:pic>
      <p:pic>
        <p:nvPicPr>
          <p:cNvPr id="7" name="Рисунок 6" descr="DSC059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80212" y="1052736"/>
            <a:ext cx="2484276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85913">
            <a:off x="6484996" y="492664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Турслёт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№9</Template>
  <TotalTime>153</TotalTime>
  <Words>39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29</cp:revision>
  <dcterms:created xsi:type="dcterms:W3CDTF">2014-03-31T18:02:46Z</dcterms:created>
  <dcterms:modified xsi:type="dcterms:W3CDTF">2016-01-09T17:35:45Z</dcterms:modified>
</cp:coreProperties>
</file>