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4" r:id="rId3"/>
    <p:sldId id="282" r:id="rId4"/>
    <p:sldId id="266" r:id="rId5"/>
    <p:sldId id="267" r:id="rId6"/>
    <p:sldId id="268" r:id="rId7"/>
    <p:sldId id="270" r:id="rId8"/>
    <p:sldId id="272" r:id="rId9"/>
    <p:sldId id="280" r:id="rId10"/>
    <p:sldId id="274" r:id="rId11"/>
    <p:sldId id="276" r:id="rId12"/>
    <p:sldId id="279" r:id="rId13"/>
    <p:sldId id="284" r:id="rId14"/>
    <p:sldId id="327" r:id="rId15"/>
    <p:sldId id="334" r:id="rId16"/>
    <p:sldId id="333" r:id="rId17"/>
    <p:sldId id="329" r:id="rId18"/>
    <p:sldId id="332" r:id="rId19"/>
    <p:sldId id="330" r:id="rId20"/>
    <p:sldId id="331" r:id="rId21"/>
    <p:sldId id="32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917" autoAdjust="0"/>
  </p:normalViewPr>
  <p:slideViewPr>
    <p:cSldViewPr>
      <p:cViewPr varScale="1">
        <p:scale>
          <a:sx n="49" d="100"/>
          <a:sy n="49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33F920E-5952-490F-97A4-40A1EABA29BC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3372EBE-A1EE-4426-A283-99F4EAE39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920E-5952-490F-97A4-40A1EABA29BC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2EBE-A1EE-4426-A283-99F4EAE39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920E-5952-490F-97A4-40A1EABA29BC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2EBE-A1EE-4426-A283-99F4EAE39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33F920E-5952-490F-97A4-40A1EABA29BC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2EBE-A1EE-4426-A283-99F4EAE39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33F920E-5952-490F-97A4-40A1EABA29BC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3372EBE-A1EE-4426-A283-99F4EAE397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3F920E-5952-490F-97A4-40A1EABA29BC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3372EBE-A1EE-4426-A283-99F4EAE39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33F920E-5952-490F-97A4-40A1EABA29BC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3372EBE-A1EE-4426-A283-99F4EAE39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920E-5952-490F-97A4-40A1EABA29BC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2EBE-A1EE-4426-A283-99F4EAE39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3F920E-5952-490F-97A4-40A1EABA29BC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3372EBE-A1EE-4426-A283-99F4EAE39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33F920E-5952-490F-97A4-40A1EABA29BC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3372EBE-A1EE-4426-A283-99F4EAE39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33F920E-5952-490F-97A4-40A1EABA29BC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3372EBE-A1EE-4426-A283-99F4EAE39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33F920E-5952-490F-97A4-40A1EABA29BC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3372EBE-A1EE-4426-A283-99F4EAE39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russia.ru/russian/artists/rarities.php?foa=f&amp;list=2" TargetMode="External"/><Relationship Id="rId7" Type="http://schemas.openxmlformats.org/officeDocument/2006/relationships/hyperlink" Target="http://www.artcontext.info/articles-about-art/763-tretyakov.html" TargetMode="External"/><Relationship Id="rId2" Type="http://schemas.openxmlformats.org/officeDocument/2006/relationships/hyperlink" Target="http://slovari.yandex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old.tvkultura.ru/page.html?cid=646" TargetMode="External"/><Relationship Id="rId5" Type="http://schemas.openxmlformats.org/officeDocument/2006/relationships/hyperlink" Target="http://www.nemiga.info/moskva/tretiyakovskaya_galereya.htm" TargetMode="External"/><Relationship Id="rId4" Type="http://schemas.openxmlformats.org/officeDocument/2006/relationships/hyperlink" Target="http://www.hydojnik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15304" cy="178595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Times New Roman" pitchFamily="18" charset="0"/>
              </a:rPr>
              <a:t>Путешествие в Государственную Третьяковскую галерею.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143248"/>
            <a:ext cx="8286808" cy="1285884"/>
          </a:xfrm>
        </p:spPr>
        <p:txBody>
          <a:bodyPr>
            <a:normAutofit/>
          </a:bodyPr>
          <a:lstStyle/>
          <a:p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«Жизнь коротка, а искусство долго». Гиппократ.</a:t>
            </a:r>
          </a:p>
          <a:p>
            <a:endParaRPr lang="ru-RU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охвала Владимирской иконе Богоматери («Насаждение древа государства Российского). 1668 г. Государственная Третьяковская 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0"/>
            <a:ext cx="5214974" cy="64293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786454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Симон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Ушаков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ru-RU" sz="24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Насождение</a:t>
            </a: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древа государства Российского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285992"/>
            <a:ext cx="407196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«Царь Иван образом нелепым, очи имея серы, нос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протягновенен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и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покляп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; возрастом велик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бяше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сухо тело имея, плещи имея высоки, груди широки, мышцы толсты».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7643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Первые парсуны еще походили на иконы. И все - таки  на парсуне изображен живой человек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Царь Иван Грозный.</a:t>
            </a:r>
            <a:endParaRPr lang="ru-RU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Его изображение похоже на «словесную парсуну», которая сохранилась в старинной рукописи: </a:t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2400" dirty="0"/>
          </a:p>
        </p:txBody>
      </p:sp>
      <p:pic>
        <p:nvPicPr>
          <p:cNvPr id="6" name="Рисунок 5" descr="http://www.gay.ru/vladivostok/art/soc_facts/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928802"/>
            <a:ext cx="4857752" cy="4929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214554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Сын Ивана Грозного, Царь Федор Иванович.      Он был человек мирный, слабый, и это передано на парсуне.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Рисунок 3" descr="http://upload.wikimedia.org/wikipedia/commons/e/e7/Parsuna_XV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3357554" cy="15184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Неизвестный художник</a:t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Первый солдат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Бухвостов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90336"/>
            <a:ext cx="3714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Сергей Леонтьевич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Бухвостов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первый записался в потешный полк малолетнего царя Петра. Поэтому Петр  называл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Бухвостова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«первым российским солдатом».</a:t>
            </a:r>
            <a:endParaRPr lang="ru-RU" sz="2400" dirty="0"/>
          </a:p>
        </p:txBody>
      </p:sp>
      <p:pic>
        <p:nvPicPr>
          <p:cNvPr id="5" name="Рисунок 4" descr="Первый солдат Бухвост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64" y="0"/>
            <a:ext cx="5143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Василий Григорьевич Перов (1833- 1882)</a:t>
            </a:r>
            <a:endParaRPr lang="ru-RU" dirty="0"/>
          </a:p>
        </p:txBody>
      </p:sp>
      <p:pic>
        <p:nvPicPr>
          <p:cNvPr id="4" name="Содержимое 3" descr="Василий Григорьевич Перов, биография и картин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454275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Крестный ход в селе</a:t>
            </a:r>
            <a:endParaRPr lang="ru-RU"/>
          </a:p>
        </p:txBody>
      </p:sp>
      <p:pic>
        <p:nvPicPr>
          <p:cNvPr id="4" name="Содержимое 3" descr="Wassilij_Grigorjewitsch_Perow_00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0860" y="1882775"/>
            <a:ext cx="592228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«Смерть крестьянина»</a:t>
            </a:r>
            <a:endParaRPr lang="ru-RU" dirty="0"/>
          </a:p>
        </p:txBody>
      </p:sp>
      <p:pic>
        <p:nvPicPr>
          <p:cNvPr id="4" name="Содержимое 3" descr="http://900igr.net/datai/literatura/N.A.Nekrasov/0005-003-Smert-krestjanina-kak-nelzja-luchshe-podkhodit-k-kartine-V.G.Perov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3990" y="1882775"/>
            <a:ext cx="62560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Приезд гувернантки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Проповедь</a:t>
            </a:r>
            <a:endParaRPr lang="ru-RU" dirty="0"/>
          </a:p>
        </p:txBody>
      </p:sp>
      <p:pic>
        <p:nvPicPr>
          <p:cNvPr id="5" name="Рисунок 4" descr="https://upload.wikimedia.org/wikipedia/commons/thumb/0/0b/Perov_guvernanka_kupe.jpg/293px-Perov_guvernanka_kup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342902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зер\Desktop\Перов_Проповедь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643182"/>
            <a:ext cx="2761117" cy="331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Странник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Рыболов</a:t>
            </a:r>
          </a:p>
          <a:p>
            <a:endParaRPr lang="ru-RU" dirty="0"/>
          </a:p>
        </p:txBody>
      </p:sp>
      <p:pic>
        <p:nvPicPr>
          <p:cNvPr id="5" name="Рисунок 4" descr="http://rusgenre.ru/gal1/1-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285992"/>
            <a:ext cx="2801074" cy="380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graycell.ru/picture/big/strannik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500306"/>
            <a:ext cx="371477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Тройка.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Ученики - мастеровые везут воду. 1866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Юзер\Downloads\Тройка_-_Василий_Григорьевич_Перов_(1866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848" y="1888871"/>
            <a:ext cx="6242304" cy="455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troyka.ru/upload/iblock/b01/b01e71df1912438e8c8647d66f705b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Охотники на привале</a:t>
            </a:r>
            <a:endParaRPr lang="ru-RU" dirty="0"/>
          </a:p>
        </p:txBody>
      </p:sp>
      <p:pic>
        <p:nvPicPr>
          <p:cNvPr id="4" name="Содержимое 3" descr="C:\Users\Юзер\Desktop\f8cc2299156bb972076ad76e59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82775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8229600" cy="5304646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Литература: Русское искусство. Очерки о жизни и творчестве художников XVIII века. Под ред. А.И. Леонова. - М., "Искусство", 1952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slovari.yandex.ru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</a:t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http://www.artrussia.ru/russian/artists/rarities.php?foa=f&amp;list=2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http://www.hydojnik.ru/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http://www.tretyakovgallery.ru/</a:t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http://www.nemiga.info/moskva/tretiyakovskaya_galereya.htm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/>
              </a:rPr>
              <a:t>http://old.tvkultura.ru/page.html?cid=646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/>
              </a:rPr>
              <a:t>http://www.artcontext.info/articles-about-art/763-tretyakov.html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u="sng" dirty="0" smtClean="0"/>
              <a:t/>
            </a:r>
            <a:br>
              <a:rPr lang="en-US" sz="2800" u="sng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928802"/>
            <a:ext cx="371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Павел Михайлович 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Третьяков </a:t>
            </a:r>
            <a:endParaRPr lang="en-US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российский предприниматель, меценат, собиратель произведений русского изобразительного искусства, основатель Третьяковской галереи.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71480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Галерея находилась в доме, который семья Третьяковых купила в ещё в 1851 году .</a:t>
            </a:r>
            <a:endParaRPr lang="ru-RU" sz="2400" dirty="0"/>
          </a:p>
        </p:txBody>
      </p:sp>
      <p:pic>
        <p:nvPicPr>
          <p:cNvPr id="6" name="Рисунок 5" descr="http://www.artguide.ru/uploads/content/Special/Occupy/10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14744" y="2000240"/>
            <a:ext cx="5429256" cy="48577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16190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Третьяковская галерея</a:t>
            </a:r>
            <a:b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«Третьяковка» - очень понятное, привычное и любимое слово.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Приглашаем в путешествие по залам  с русской живописью.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Рисунок 3" descr="http://image2.yell.ru/responses/5/9/9/r_604427_luvh88ndx30nyy163l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286808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00438"/>
          </a:xfrm>
          <a:effectLst/>
        </p:spPr>
        <p:txBody>
          <a:bodyPr>
            <a:norm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Зал 1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первом зале мы познакомимся с художником, который жил шестьсот лет назад. 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b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ту пору  русские художники не писали людей, которые жили вокруг. Они писали Бога, Ангелов, Святых. Такие картины назывались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3143248"/>
            <a:ext cx="4929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иконами.</a:t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Их помещали в церквах или дома, люди молились перед ними, верили в их необыкновенную силу.</a:t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2400" dirty="0"/>
          </a:p>
        </p:txBody>
      </p:sp>
      <p:pic>
        <p:nvPicPr>
          <p:cNvPr id="5" name="Рисунок 4" descr="Angelsatmamre-trinity-rublev-14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3929058" cy="35004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07193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</a:t>
            </a:r>
          </a:p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Трое прекрасных юношей сидят за столом. Вокруг головы у каждого – сияние. За плечами – крылья. Это ангелы. Они глубоко задумались о чем-то.         </a:t>
            </a:r>
          </a:p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Трудно передать словами  те чувства которые выражают их лица, руки, наклон головы. Доброта, согласие, нежность, печаль…</a:t>
            </a:r>
            <a:endParaRPr lang="ru-RU" sz="2400" dirty="0"/>
          </a:p>
        </p:txBody>
      </p:sp>
      <p:pic>
        <p:nvPicPr>
          <p:cNvPr id="4" name="Рисунок 3" descr="Angelsatmamre-trinity-rublev-14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42852"/>
            <a:ext cx="5000660" cy="60007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6286520"/>
            <a:ext cx="4857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«Троица». Андрей Рублев.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Зал 2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Человек начинает изучать свое лицо. Настает пора писать картины, «как в жизни бывает».</a:t>
            </a:r>
            <a:endParaRPr lang="ru-RU" sz="27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285992"/>
            <a:ext cx="75009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Лет триста назад появились на Руси зеркала.</a:t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Подойдет боярин к зеркалу, смотрит – что за диво: будто сам он стоит по ту сторону стекла! Весь как есть. Глаза, нос, каждый волосок. Отступит в сторону – опять перед ним чистое стекло.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857759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Работал в тот период Москве художник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Симон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Ушаков. Писал иконы.  И старался лица на иконах и «всякую вещь» писать, «как в жизни бывает». </a:t>
            </a:r>
            <a:endParaRPr lang="ru-RU" sz="2400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357298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Но вот художнику пришлось изображать не святых, а живых людей.  Писать с натуры. А в старину говорили – писать </a:t>
            </a:r>
          </a:p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«с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живства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».</a:t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Такое письмо называли живописным.</a:t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Мастеру в мастерскую приносили приказ: мастеру такому-то велено спешить во дворец, дабы писать живописным письмом парсуну государя.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1283</TotalTime>
  <Words>278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Яркая</vt:lpstr>
      <vt:lpstr>Путешествие в Государственную Третьяковскую галерею.</vt:lpstr>
      <vt:lpstr>Слайд 2</vt:lpstr>
      <vt:lpstr>Слайд 3</vt:lpstr>
      <vt:lpstr>Третьяковская галерея «Третьяковка» - очень понятное, привычное и любимое слово.</vt:lpstr>
      <vt:lpstr>Приглашаем в путешествие по залам  с русской живописью.</vt:lpstr>
      <vt:lpstr>Зал 1    В первом зале мы познакомимся с художником, который жил шестьсот лет назад.        В ту пору  русские художники не писали людей, которые жили вокруг. Они писали Бога, Ангелов, Святых. Такие картины назывались</vt:lpstr>
      <vt:lpstr>Слайд 7</vt:lpstr>
      <vt:lpstr> Зал 2        Человек начинает изучать свое лицо. Настает пора писать картины, «как в жизни бывает».</vt:lpstr>
      <vt:lpstr>Слайд 9</vt:lpstr>
      <vt:lpstr>Слайд 10</vt:lpstr>
      <vt:lpstr>Слайд 11</vt:lpstr>
      <vt:lpstr>Слайд 12</vt:lpstr>
      <vt:lpstr>Неизвестный художник  Первый солдат Бухвостов</vt:lpstr>
      <vt:lpstr>Василий Григорьевич Перов (1833- 1882)</vt:lpstr>
      <vt:lpstr>Крестный ход в селе</vt:lpstr>
      <vt:lpstr>«Смерть крестьянина»</vt:lpstr>
      <vt:lpstr>Слайд 17</vt:lpstr>
      <vt:lpstr>Слайд 18</vt:lpstr>
      <vt:lpstr>Тройка.   Ученики - мастеровые везут воду. 1866 </vt:lpstr>
      <vt:lpstr>Охотники на привале</vt:lpstr>
      <vt:lpstr>Литература: Русское искусство. Очерки о жизни и творчестве художников XVIII века. Под ред. А.И. Леонова. - М., "Искусство", 1952  slovari.yandex.ru        http://www.artrussia.ru/russian/artists/rarities.php?foa=f&amp;list=2 http://www.hydojnik.ru/ http://www.tretyakovgallery.ru/ http://www.nemiga.info/moskva/tretiyakovskaya_galereya.htm http://old.tvkultura.ru/page.html?cid=646 http://www.artcontext.info/articles-about-art/763-tretyakov.html 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G62</dc:creator>
  <cp:lastModifiedBy>Юзер</cp:lastModifiedBy>
  <cp:revision>144</cp:revision>
  <dcterms:created xsi:type="dcterms:W3CDTF">2013-04-10T15:05:58Z</dcterms:created>
  <dcterms:modified xsi:type="dcterms:W3CDTF">2017-11-18T04:14:26Z</dcterms:modified>
</cp:coreProperties>
</file>