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32" r:id="rId2"/>
    <p:sldId id="275" r:id="rId3"/>
    <p:sldId id="313" r:id="rId4"/>
    <p:sldId id="256" r:id="rId5"/>
    <p:sldId id="330" r:id="rId6"/>
    <p:sldId id="270" r:id="rId7"/>
    <p:sldId id="320" r:id="rId8"/>
    <p:sldId id="300" r:id="rId9"/>
    <p:sldId id="304" r:id="rId10"/>
    <p:sldId id="293" r:id="rId11"/>
    <p:sldId id="30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00441-4797-45CC-8AAB-BDF55541417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F84C0-3FFD-4410-9DD7-CE54777B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4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F84C0-3FFD-4410-9DD7-CE54777B1C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048" y="0"/>
            <a:ext cx="73148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Гласные звуки.</a:t>
            </a:r>
          </a:p>
          <a:p>
            <a:r>
              <a:rPr lang="ru-RU" sz="6000" b="1" i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  Буквы , обозначающие 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гласные звуки</a:t>
            </a:r>
            <a:endParaRPr lang="ru-RU" sz="6000" b="1" i="1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http://900igr.net/datas/russkij-jazyk/Glasnye-bukvy/0001-001-Veselye-glasny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155" y="2862322"/>
            <a:ext cx="5472608" cy="30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227439"/>
            <a:ext cx="6747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Степанова Инна Анатольевна ГБОУ СОШ №684, УМК «Школа России»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52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11" y="0"/>
            <a:ext cx="9129387" cy="6654309"/>
          </a:xfrm>
          <a:prstGeom prst="rect">
            <a:avLst/>
          </a:prstGeom>
        </p:spPr>
      </p:pic>
      <p:pic>
        <p:nvPicPr>
          <p:cNvPr id="10244" name="Picture 4" descr="http://www.bigoven.com/uploads/swisschees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63413">
            <a:off x="-1714309" y="560770"/>
            <a:ext cx="1104312" cy="106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64168E-6 C 0.01024 -0.00139 0.01197 -0.0037 0.0217 -0.00532 C 0.05555 -0.03447 0.12482 -0.00301 0.17031 0.00393 C 0.18211 0.00856 0.19479 0.01018 0.20694 0.0118 C 0.21979 0.0192 0.23472 0.02082 0.24843 0.02498 C 0.25399 0.0266 0.25972 0.02753 0.26527 0.02915 C 0.26666 0.02961 0.26927 0.0303 0.26927 0.0303 C 0.27395 0.03724 0.29114 0.03979 0.29791 0.04095 C 0.3026 0.04673 0.2967 0.04025 0.3059 0.04488 C 0.31371 0.04881 0.321 0.05644 0.32864 0.06061 C 0.33454 0.06385 0.34652 0.0687 0.34652 0.0687 C 0.35694 0.07981 0.37135 0.08374 0.38402 0.08837 C 0.38836 0.0923 0.39895 0.09507 0.39895 0.09507 C 0.3993 0.09646 0.39913 0.09831 0.4 0.09901 C 0.40173 0.10039 0.40399 0.0997 0.4059 0.10016 C 0.41007 0.10132 0.41354 0.1041 0.4177 0.10548 C 0.42187 0.10687 0.42569 0.11034 0.42968 0.11219 C 0.43888 0.11636 0.44809 0.1189 0.45642 0.12538 C 0.46319 0.14342 0.47864 0.14411 0.49201 0.14504 C 0.50243 0.15198 0.49704 0.1499 0.50781 0.15175 C 0.51371 0.15961 0.52361 0.16308 0.53159 0.16632 C 0.53628 0.17025 0.53993 0.17048 0.54548 0.17141 C 0.54809 0.1728 0.55086 0.17395 0.55347 0.17557 C 0.55555 0.17696 0.55729 0.17928 0.55937 0.18066 C 0.56354 0.18344 0.56875 0.18274 0.57326 0.1846 C 0.57586 0.18575 0.58055 0.18783 0.58316 0.18992 C 0.58524 0.19154 0.58906 0.19524 0.58906 0.19524 C 0.59218 0.20171 0.596 0.20125 0.60191 0.2031 C 0.60607 0.20611 0.61007 0.20634 0.61388 0.20981 C 0.61458 0.21235 0.61406 0.21629 0.61579 0.21767 C 0.61944 0.22045 0.64479 0.22161 0.64548 0.22161 C 0.64687 0.22415 0.64739 0.22785 0.64947 0.22947 C 0.65034 0.23017 0.64947 0.226 0.65052 0.22554 C 0.65121 0.22508 0.66076 0.22878 0.66232 0.22947 C 0.66649 0.2334 0.66909 0.23364 0.67413 0.23479 C 0.67586 0.23687 0.67691 0.24034 0.67916 0.2415 C 0.68385 0.24428 0.68993 0.24451 0.69496 0.24682 C 0.69895 0.25191 0.70364 0.25307 0.70885 0.25469 C 0.7151 0.25862 0.72204 0.25954 0.72864 0.26255 C 0.73125 0.26579 0.72986 0.2644 0.73263 0.26648 " pathEditMode="relative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3" b="89936" l="2559" r="98172">
                        <a14:foregroundMark x1="77148" y1="84629" x2="77148" y2="84629"/>
                        <a14:foregroundMark x1="62249" y1="83715" x2="62249" y2="83715"/>
                        <a14:foregroundMark x1="54388" y1="75846" x2="54388" y2="75846"/>
                        <a14:foregroundMark x1="71481" y1="68801" x2="71481" y2="68801"/>
                        <a14:foregroundMark x1="75868" y1="63495" x2="75868" y2="63495"/>
                        <a14:foregroundMark x1="82907" y1="63129" x2="82907" y2="63129"/>
                        <a14:foregroundMark x1="89488" y1="65691" x2="89488" y2="65691"/>
                        <a14:foregroundMark x1="75411" y1="75389" x2="75411" y2="75389"/>
                        <a14:foregroundMark x1="64899" y1="67521" x2="64899" y2="67521"/>
                        <a14:foregroundMark x1="62706" y1="53888" x2="62706" y2="53888"/>
                        <a14:foregroundMark x1="61335" y1="48124" x2="61335" y2="48124"/>
                        <a14:foregroundMark x1="61792" y1="59561" x2="61792" y2="59561"/>
                        <a14:foregroundMark x1="65722" y1="67521" x2="65722" y2="67521"/>
                        <a14:foregroundMark x1="68830" y1="70082" x2="68830" y2="70082"/>
                        <a14:foregroundMark x1="76325" y1="70997" x2="76325" y2="70997"/>
                        <a14:foregroundMark x1="84644" y1="72278" x2="84644" y2="72278"/>
                        <a14:foregroundMark x1="86837" y1="72736" x2="89031" y2="74931"/>
                        <a14:foregroundMark x1="89488" y1="74931" x2="89488" y2="74931"/>
                        <a14:foregroundMark x1="27148" y1="51693" x2="27148" y2="51693"/>
                        <a14:foregroundMark x1="34644" y1="60018" x2="34644" y2="60018"/>
                        <a14:foregroundMark x1="13985" y1="79323" x2="13985" y2="79323"/>
                        <a14:foregroundMark x1="49086" y1="82891" x2="49086" y2="82891"/>
                        <a14:foregroundMark x1="47349" y1="82891" x2="47349" y2="82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042" y="-5680"/>
            <a:ext cx="2500958" cy="249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48680"/>
            <a:ext cx="244329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/>
              <a:t>с</a:t>
            </a:r>
            <a:r>
              <a:rPr lang="ru-RU" sz="6000" dirty="0" smtClean="0">
                <a:solidFill>
                  <a:srgbClr val="FF0000"/>
                </a:solidFill>
              </a:rPr>
              <a:t>ы</a:t>
            </a:r>
            <a:r>
              <a:rPr lang="ru-RU" sz="6000" dirty="0" smtClean="0"/>
              <a:t>р</a:t>
            </a:r>
          </a:p>
          <a:p>
            <a:pPr algn="ctr"/>
            <a:r>
              <a:rPr lang="ru-RU" sz="6000" dirty="0"/>
              <a:t>м</a:t>
            </a:r>
            <a:r>
              <a:rPr lang="ru-RU" sz="6000" dirty="0" smtClean="0">
                <a:solidFill>
                  <a:srgbClr val="FF0000"/>
                </a:solidFill>
              </a:rPr>
              <a:t>ы</a:t>
            </a:r>
            <a:r>
              <a:rPr lang="ru-RU" sz="6000" dirty="0" smtClean="0"/>
              <a:t>шь</a:t>
            </a:r>
          </a:p>
          <a:p>
            <a:pPr algn="ctr"/>
            <a:r>
              <a:rPr lang="ru-RU" sz="6000" dirty="0"/>
              <a:t>ш</a:t>
            </a:r>
            <a:r>
              <a:rPr lang="ru-RU" sz="6000" dirty="0" smtClean="0"/>
              <a:t>ар</a:t>
            </a:r>
            <a:r>
              <a:rPr lang="ru-RU" sz="6000" dirty="0" smtClean="0">
                <a:solidFill>
                  <a:srgbClr val="FF0000"/>
                </a:solidFill>
              </a:rPr>
              <a:t>ы</a:t>
            </a:r>
          </a:p>
          <a:p>
            <a:pPr algn="ctr"/>
            <a:r>
              <a:rPr lang="ru-RU" sz="6000" dirty="0"/>
              <a:t>д</a:t>
            </a:r>
            <a:r>
              <a:rPr lang="ru-RU" sz="6000" dirty="0" smtClean="0">
                <a:solidFill>
                  <a:srgbClr val="FF0000"/>
                </a:solidFill>
              </a:rPr>
              <a:t>ы</a:t>
            </a:r>
            <a:r>
              <a:rPr lang="ru-RU" sz="6000" dirty="0" smtClean="0"/>
              <a:t>ня</a:t>
            </a:r>
          </a:p>
          <a:p>
            <a:pPr algn="ctr"/>
            <a:r>
              <a:rPr lang="ru-RU" sz="6000" dirty="0"/>
              <a:t>г</a:t>
            </a:r>
            <a:r>
              <a:rPr lang="ru-RU" sz="6000" dirty="0" smtClean="0"/>
              <a:t>ор</a:t>
            </a:r>
            <a:r>
              <a:rPr lang="ru-RU" sz="6000" dirty="0" smtClean="0">
                <a:solidFill>
                  <a:srgbClr val="FF0000"/>
                </a:solidFill>
              </a:rPr>
              <a:t>ы</a:t>
            </a:r>
          </a:p>
          <a:p>
            <a:pPr algn="ctr"/>
            <a:r>
              <a:rPr lang="ru-RU" sz="6000" dirty="0" smtClean="0"/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ы</a:t>
            </a:r>
            <a:r>
              <a:rPr lang="ru-RU" sz="6000" dirty="0" smtClean="0"/>
              <a:t>сь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3573016"/>
            <a:ext cx="23679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</a:t>
            </a:r>
            <a:r>
              <a:rPr lang="ru-RU" sz="10000" dirty="0" smtClean="0">
                <a:solidFill>
                  <a:srgbClr val="FF0000"/>
                </a:solidFill>
              </a:rPr>
              <a:t>ы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0" y="0"/>
            <a:ext cx="9144000" cy="673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peremenka.com/uploads/market/630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7" b="89831" l="10000" r="92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94554">
            <a:off x="4234857" y="5108054"/>
            <a:ext cx="728607" cy="54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" r="-67" b="4832"/>
          <a:stretch/>
        </p:blipFill>
        <p:spPr bwMode="auto">
          <a:xfrm>
            <a:off x="6397862" y="28435"/>
            <a:ext cx="2752312" cy="261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80517"/>
            <a:ext cx="525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стр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sz="6000" dirty="0" smtClean="0"/>
              <a:t>к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нд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ш</a:t>
            </a:r>
            <a:endParaRPr lang="ru-RU" sz="6000" dirty="0"/>
          </a:p>
          <a:p>
            <a:pPr algn="ctr"/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збук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йв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н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н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с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рбуз</a:t>
            </a:r>
            <a:endParaRPr lang="ru-RU" sz="4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00192" y="4005064"/>
            <a:ext cx="21178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</a:t>
            </a:r>
            <a:r>
              <a:rPr lang="ru-RU" sz="10000" dirty="0" smtClean="0">
                <a:solidFill>
                  <a:srgbClr val="FF0000"/>
                </a:solidFill>
              </a:rPr>
              <a:t>а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mgs.su/tmp/2012-08-04/1344082742-461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1" y="14404"/>
            <a:ext cx="2771800" cy="27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323838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слик</a:t>
            </a:r>
          </a:p>
          <a:p>
            <a:pPr algn="ctr"/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сень </a:t>
            </a:r>
          </a:p>
          <a:p>
            <a:pPr algn="ctr"/>
            <a:r>
              <a:rPr lang="ru-RU" sz="6000" dirty="0" smtClean="0"/>
              <a:t> к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шка </a:t>
            </a:r>
          </a:p>
          <a:p>
            <a:pPr algn="ctr"/>
            <a:r>
              <a:rPr lang="ru-RU" sz="6000" dirty="0" smtClean="0"/>
              <a:t> с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лнце</a:t>
            </a:r>
          </a:p>
          <a:p>
            <a:pPr algn="ctr"/>
            <a:r>
              <a:rPr lang="ru-RU" sz="6000" dirty="0" smtClean="0"/>
              <a:t> д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м</a:t>
            </a:r>
          </a:p>
          <a:p>
            <a:pPr algn="ctr"/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кунь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548951" y="3861048"/>
            <a:ext cx="21275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</a:t>
            </a:r>
            <a:r>
              <a:rPr lang="ru-RU" sz="10000" dirty="0" smtClean="0">
                <a:solidFill>
                  <a:srgbClr val="FF0000"/>
                </a:solidFill>
              </a:rPr>
              <a:t>о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2" y="0"/>
            <a:ext cx="9188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5805/milkamilkina.1b5/0_9e90d_f694d529_X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27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60648"/>
            <a:ext cx="28803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ва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с</a:t>
            </a:r>
          </a:p>
          <a:p>
            <a:pPr algn="ctr"/>
            <a:r>
              <a:rPr lang="ru-RU" sz="6000" dirty="0"/>
              <a:t>п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ла</a:t>
            </a:r>
          </a:p>
          <a:p>
            <a:pPr algn="ctr"/>
            <a:r>
              <a:rPr lang="ru-RU" sz="6000" dirty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ндюк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гра</a:t>
            </a:r>
          </a:p>
          <a:p>
            <a:pPr algn="ctr"/>
            <a:r>
              <a:rPr lang="ru-RU" sz="6000" dirty="0" smtClean="0"/>
              <a:t>л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л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00192" y="3501008"/>
            <a:ext cx="21691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</a:t>
            </a:r>
            <a:r>
              <a:rPr lang="ru-RU" sz="10000" dirty="0" smtClean="0">
                <a:solidFill>
                  <a:srgbClr val="FF0000"/>
                </a:solidFill>
              </a:rPr>
              <a:t>и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aquarium-bach.at/bach/components/com_virtuemart/shop_image/product/Kometgold__Caras_49944584ef6d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750" l="10000" r="9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66961">
            <a:off x="5410825" y="6782064"/>
            <a:ext cx="1512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9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4673 C -0.00487 0.04002 -0.00157 0.04603 -0.00313 0.02938 C -0.004 0.02244 -0.00539 0.01851 -0.00851 0.01365 C -0.00955 0.00602 -0.01146 0.00185 -0.01355 -0.00509 C -0.01476 -0.01342 -0.01719 -0.02082 -0.01997 -0.02868 C -0.02136 -0.03655 -0.02292 -0.04233 -0.02622 -0.04881 C -0.02796 -0.05829 -0.03178 -0.07425 -0.03559 -0.08165 C -0.03837 -0.09368 -0.04341 -0.10432 -0.04809 -0.1145 C -0.05 -0.12445 -0.05278 -0.12908 -0.05851 -0.13486 C -0.06146 -0.14087 -0.06528 -0.14573 -0.06789 -0.15221 C -0.07171 -0.16146 -0.06789 -0.15568 -0.07309 -0.1647 C -0.07882 -0.17488 -0.08733 -0.18297 -0.0941 -0.1913 C -0.09723 -0.19523 -0.10035 -0.1987 -0.1033 -0.2024 C -0.10643 -0.20587 -0.11372 -0.21004 -0.11372 -0.20981 C -0.11702 -0.21559 -0.12171 -0.21605 -0.12622 -0.21813 C -0.13073 -0.22207 -0.13577 -0.22877 -0.1408 -0.23039 C -0.14792 -0.2378 -0.14462 -0.23548 -0.15035 -0.23826 C -0.16598 -0.25607 -0.17848 -0.2452 -0.2033 -0.24612 C -0.22691 -0.25561 -0.24132 -0.25353 -0.26806 -0.25237 C -0.27223 -0.24821 -0.28351 -0.24381 -0.28889 -0.24127 C -0.29202 -0.23988 -0.29827 -0.23826 -0.29827 -0.23803 C -0.30678 -0.22901 -0.29428 -0.24173 -0.3066 -0.23363 C -0.31181 -0.23039 -0.31164 -0.22623 -0.31702 -0.22415 C -0.32118 -0.22022 -0.32275 -0.21675 -0.32743 -0.21466 C -0.3323 -0.20749 -0.3375 -0.20564 -0.34323 -0.19917 C -0.35053 -0.19061 -0.35868 -0.1802 -0.36719 -0.17418 C -0.36875 -0.17141 -0.37066 -0.16886 -0.37223 -0.16609 C -0.37309 -0.16493 -0.37275 -0.16262 -0.37344 -0.16146 C -0.37414 -0.1603 -0.37535 -0.16077 -0.37657 -0.16007 C -0.38125 -0.15521 -0.38698 -0.15059 -0.39219 -0.14758 C -0.39514 -0.1381 -0.39862 -0.13046 -0.40157 -0.12075 C -0.40191 -0.11843 -0.40174 -0.11543 -0.40261 -0.11311 C -0.40313 -0.1115 -0.40487 -0.11126 -0.40573 -0.10988 C -0.40921 -0.10456 -0.40868 -0.09854 -0.41303 -0.09415 C -0.41441 -0.09114 -0.41528 -0.08744 -0.41702 -0.08489 C -0.41928 -0.08189 -0.42344 -0.07564 -0.42344 -0.07518 C -0.425 -0.06778 -0.42969 -0.06315 -0.43282 -0.05667 C -0.43733 -0.04673 -0.44532 -0.02868 -0.45157 -0.02221 C -0.45209 -0.01874 -0.45157 -0.0148 -0.45261 -0.01133 C -0.45313 -0.00948 -0.45469 -0.00833 -0.45573 -0.00671 C -0.4573 -0.00393 -0.46459 0.00856 -0.46511 0.01064 C -0.46563 0.01319 -0.46511 0.01596 -0.46511 0.01851 " pathEditMode="relative" rAng="0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15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7" y="1"/>
            <a:ext cx="2267742" cy="258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bms.24open.ru/images/31fa5b275513bdd84a9000a98aad36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4188" r="921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381" y="692696"/>
            <a:ext cx="96274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40836"/>
            <a:ext cx="361188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тка </a:t>
            </a:r>
          </a:p>
          <a:p>
            <a:pPr algn="ctr"/>
            <a:r>
              <a:rPr lang="ru-RU" sz="6000" dirty="0" smtClean="0"/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ка </a:t>
            </a:r>
          </a:p>
          <a:p>
            <a:pPr algn="ctr"/>
            <a:r>
              <a:rPr lang="ru-RU" sz="6000" dirty="0" smtClean="0"/>
              <a:t>кенг</a:t>
            </a:r>
            <a:r>
              <a:rPr lang="ru-RU" sz="6000" dirty="0" smtClean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 </a:t>
            </a:r>
          </a:p>
          <a:p>
            <a:pPr algn="ctr"/>
            <a:r>
              <a:rPr lang="ru-RU" sz="6000" dirty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литка</a:t>
            </a:r>
          </a:p>
          <a:p>
            <a:pPr algn="ctr"/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к</a:t>
            </a:r>
            <a:r>
              <a:rPr lang="ru-RU" sz="6000" dirty="0" smtClean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с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ченик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618801" y="3861048"/>
            <a:ext cx="21066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</a:t>
            </a:r>
            <a:r>
              <a:rPr lang="ru-RU" sz="10000" dirty="0" smtClean="0">
                <a:solidFill>
                  <a:srgbClr val="FF0000"/>
                </a:solidFill>
              </a:rPr>
              <a:t>у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6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348</TotalTime>
  <Words>75</Words>
  <Application>Microsoft Office PowerPoint</Application>
  <PresentationFormat>Экран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Степанова И.А.</dc:creator>
  <cp:lastModifiedBy>Admin</cp:lastModifiedBy>
  <cp:revision>40</cp:revision>
  <dcterms:created xsi:type="dcterms:W3CDTF">2013-12-14T12:59:48Z</dcterms:created>
  <dcterms:modified xsi:type="dcterms:W3CDTF">2017-09-13T18:14:53Z</dcterms:modified>
</cp:coreProperties>
</file>