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2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1F621B-C508-4C6D-803A-EE7679EB4642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31270C-9410-418D-8799-2C1FBBDD3C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60648"/>
            <a:ext cx="6192688" cy="5616624"/>
          </a:xfrm>
        </p:spPr>
        <p:txBody>
          <a:bodyPr>
            <a:normAutofit/>
          </a:bodyPr>
          <a:lstStyle/>
          <a:p>
            <a:r>
              <a:rPr lang="ru-RU" b="1" kern="1800" dirty="0" smtClean="0">
                <a:solidFill>
                  <a:srgbClr val="199043"/>
                </a:solidFill>
                <a:latin typeface="Helvetica"/>
                <a:ea typeface="Times New Roman"/>
                <a:cs typeface="Times New Roman"/>
              </a:rPr>
              <a:t>Самостоятельная работа на уроках математики как одна из форм развивающего обучения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Важным условием эффективности самостоятельной работы является умение преподавателя руководить познавательной деятельностью учащихся. </a:t>
            </a:r>
          </a:p>
          <a:p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 Лучшим мотивом активной самостоятельной деятельности является интерес к предмету, к выбранной профессии.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8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Р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азвитие учащихся во многом зависит от той деятельности, которую они выполняют в процессе обучения.</a:t>
            </a:r>
            <a:endParaRPr lang="ru-RU" dirty="0">
              <a:ea typeface="Calibri"/>
              <a:cs typeface="Times New Roman"/>
            </a:endParaRPr>
          </a:p>
          <a:p>
            <a:pPr>
              <a:buNone/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  Ученик получая знания и теоретически обоснованные способы действий, может самостоятельно вырабатывать </a:t>
            </a:r>
          </a:p>
          <a:p>
            <a:pPr>
              <a:buNone/>
            </a:pP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способы решений поставленных проблем.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Одним из инструментов для развития мышления, ведущего к формированию творческой деятельности учащегося, является самостоятельная работа.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r>
              <a:rPr lang="ru-RU" dirty="0"/>
              <a:t>При этом самостоятельные работы должны преследовать следующие цели:</a:t>
            </a:r>
          </a:p>
          <a:p>
            <a:pPr lvl="0"/>
            <a:r>
              <a:rPr lang="ru-RU" dirty="0"/>
              <a:t>Формирование и дальнейшее развитие мыслительных операций: анализа, сравнения, обобщения и т. д.;</a:t>
            </a:r>
          </a:p>
          <a:p>
            <a:pPr lvl="0"/>
            <a:r>
              <a:rPr lang="ru-RU" dirty="0"/>
              <a:t>Развитие и тренинг мышления вообще и творческого в частности;</a:t>
            </a:r>
          </a:p>
          <a:p>
            <a:pPr lvl="0"/>
            <a:r>
              <a:rPr lang="ru-RU" dirty="0"/>
              <a:t>Поддерживание интереса к деятельности учащихся вообще;</a:t>
            </a:r>
          </a:p>
          <a:p>
            <a:pPr lvl="0"/>
            <a:r>
              <a:rPr lang="ru-RU" dirty="0"/>
              <a:t>Развитие качеств творческой личности, таких, как познавательная активность, упорство в достижения цели, самостоятельность;</a:t>
            </a:r>
          </a:p>
          <a:p>
            <a:pPr lvl="0"/>
            <a:r>
              <a:rPr lang="ru-RU" dirty="0"/>
              <a:t>Регулярный контроль успеваемости учащихся по предмету.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Психологи и </a:t>
            </a:r>
            <a:r>
              <a:rPr lang="ru-RU" dirty="0" err="1"/>
              <a:t>дидакты</a:t>
            </a:r>
            <a:r>
              <a:rPr lang="ru-RU" dirty="0"/>
              <a:t> выделяют четыре разновидности самостоятельной познавательной деятельности учащихся в процессе обучения. Каждая из них отличается спецификой </a:t>
            </a:r>
            <a:r>
              <a:rPr lang="ru-RU" dirty="0" err="1"/>
              <a:t>целеполагания</a:t>
            </a:r>
            <a:r>
              <a:rPr lang="ru-RU" dirty="0"/>
              <a:t> и планирования:</a:t>
            </a:r>
          </a:p>
          <a:p>
            <a:pPr lvl="0"/>
            <a:r>
              <a:rPr lang="ru-RU" dirty="0"/>
              <a:t>Постановку цели и планирование предстоящей деятельности ученик осуществляет с помощью учителя;</a:t>
            </a:r>
          </a:p>
          <a:p>
            <a:pPr lvl="0"/>
            <a:r>
              <a:rPr lang="ru-RU" dirty="0"/>
              <a:t>Только постановка цели осуществляется с помощью учителя, а планирование предстоящей работы выполняется учеником самостоятельно;</a:t>
            </a:r>
          </a:p>
          <a:p>
            <a:pPr lvl="0"/>
            <a:r>
              <a:rPr lang="ru-RU" dirty="0"/>
              <a:t>Постановка цели и планирование предстоящей работы осуществляется учеником самостоятельно в рамках предъявленного учителем задания;</a:t>
            </a:r>
          </a:p>
          <a:p>
            <a:pPr lvl="0"/>
            <a:r>
              <a:rPr lang="ru-RU" dirty="0"/>
              <a:t>Работа осуществляется учеником по собственной инициативе; он без помощи учителя, сам определяет содержание, цель, план работы и самостоятельно ее выполняет.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/>
              <a:t>Важно научить ученика приёмам выполнения домашнего задания, устно и письменно; проводить индивидуальную работу с отдельными учениками по развитию самостоятельности учащихся во внеурочное время. В небольшом математическом кружке, где собираются увлеченные ребята, понимающие друг друга с полуслова, рождаются чудесные мысли, прекрасные мечты, обогащаются и расширяются знания.</a:t>
            </a:r>
          </a:p>
          <a:p>
            <a:r>
              <a:rPr lang="ru-RU" dirty="0"/>
              <a:t>Самостоятельность учащихся развивается и тогда, когда им разрешается спорить, предлагать свои оригинальные решения.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/>
              <a:t>Чтобы преподаватель мог активно вмешиваться в процесс учебного познания и управлять им, необходимо:</a:t>
            </a:r>
          </a:p>
          <a:p>
            <a:pPr lvl="0"/>
            <a:r>
              <a:rPr lang="ru-RU" dirty="0"/>
              <a:t>разнообразить методы обучения с широким внедрением элементов самостоятельной работы учащихся на уроке;</a:t>
            </a:r>
          </a:p>
          <a:p>
            <a:pPr lvl="0"/>
            <a:r>
              <a:rPr lang="ru-RU" dirty="0"/>
              <a:t>совершенствовать формы и методы контроля и оценки знаний, умений и навыков учащихся;</a:t>
            </a:r>
          </a:p>
          <a:p>
            <a:pPr lvl="0"/>
            <a:r>
              <a:rPr lang="ru-RU" dirty="0"/>
              <a:t>осуществлять индивидуальный подход к учащимся.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Различные </a:t>
            </a:r>
            <a:r>
              <a:rPr lang="ru-RU" dirty="0"/>
              <a:t>элементы самостоятельной работы учащихся.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Т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есты с выбором ответа и карточки-задания - связь между новым материалом и ранее изученным.</a:t>
            </a:r>
          </a:p>
          <a:p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Учащиеся должны знать и понимать математические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обозначения, термины, понятия. </a:t>
            </a:r>
            <a:endParaRPr lang="ru-RU" dirty="0" smtClean="0">
              <a:solidFill>
                <a:srgbClr val="333333"/>
              </a:solidFill>
              <a:latin typeface="Helvetica"/>
              <a:ea typeface="Times New Roman"/>
              <a:cs typeface="Times New Roman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На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уроках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должна видна картина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подготовленности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и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осуществлялась обратная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связь ученик- преподаватель-используются математические  диктанты.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Учащихся следует обучать умениям и навыкам самостоятельного учебного труда, среди которых одним из основных является умение работать с учебной, справочной и периодической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литературой-подготовка сообщений, докладов, рефератов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для выступления на уроке, на занятиях кружка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.</a:t>
            </a:r>
          </a:p>
          <a:p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Написание докладов и рефератов – высшая ступень самостоятельной работы с книгой.</a:t>
            </a:r>
          </a:p>
          <a:p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468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Helvetica</vt:lpstr>
      <vt:lpstr>Times New Roman</vt:lpstr>
      <vt:lpstr>Trebuchet MS</vt:lpstr>
      <vt:lpstr>Wingdings</vt:lpstr>
      <vt:lpstr>Wingdings 2</vt:lpstr>
      <vt:lpstr>Изящная</vt:lpstr>
      <vt:lpstr>Самостоятельная работа на уроках математики как одна из форм развивающего обучения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Различные элементы самостоятельной работы учащихся.</vt:lpstr>
      <vt:lpstr>Презентация PowerPoint</vt:lpstr>
      <vt:lpstr>Презентация PowerPoint</vt:lpstr>
      <vt:lpstr>Презентация PowerPoint</vt:lpstr>
    </vt:vector>
  </TitlesOfParts>
  <Company>Home-PC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 на уроках математики как одна из форм развивающего обучения </dc:title>
  <dc:creator>Николай</dc:creator>
  <cp:lastModifiedBy>Учитель</cp:lastModifiedBy>
  <cp:revision>7</cp:revision>
  <dcterms:created xsi:type="dcterms:W3CDTF">2016-03-27T12:04:39Z</dcterms:created>
  <dcterms:modified xsi:type="dcterms:W3CDTF">2016-03-29T04:39:28Z</dcterms:modified>
</cp:coreProperties>
</file>