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5620" cy="68449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8394" y="843866"/>
            <a:ext cx="748883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Филиал МАОУ « Холмогорская средняя школа им. М.В.Ломоносова»-Детский сад№1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Журавушка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Народные праздники нашего края</a:t>
            </a:r>
          </a:p>
          <a:p>
            <a:pPr algn="ctr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детей старшего  дошкольного возраста</a:t>
            </a:r>
          </a:p>
          <a:p>
            <a:pPr algn="ctr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Составила воспитатель</a:t>
            </a:r>
          </a:p>
          <a:p>
            <a:pPr algn="ctr"/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Мардиева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Надежда Александровна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620" y="0"/>
            <a:ext cx="9165620" cy="68449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8822" y="908720"/>
            <a:ext cx="66247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Россия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поистине уникальная страна, которая наряду с высокоразвитой современной культурой бережно хранит традиции своей нации, глубоко уходящие корнями не только в православие, но даже в язычество. Россияне продолжают отмечать языческие праздники, верят в многочисленные народные приметы и предания.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620" y="0"/>
            <a:ext cx="9165620" cy="68449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548680"/>
            <a:ext cx="360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Пасха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 это светлый праздник воскресения Христа. Этот праздник пришел на Русь из Византии вместе с крещением в конце X века. С тех пор по всей России широко, красиво и торжественно отмечают этот христианский праздник.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Картинки по запросу пасх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0767" y="188640"/>
            <a:ext cx="2488800" cy="1656184"/>
          </a:xfrm>
          <a:prstGeom prst="rect">
            <a:avLst/>
          </a:prstGeom>
          <a:noFill/>
        </p:spPr>
      </p:pic>
      <p:pic>
        <p:nvPicPr>
          <p:cNvPr id="9220" name="Picture 4" descr="Картинки по запросу пасх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060848"/>
            <a:ext cx="2604359" cy="1728191"/>
          </a:xfrm>
          <a:prstGeom prst="rect">
            <a:avLst/>
          </a:prstGeom>
          <a:noFill/>
        </p:spPr>
      </p:pic>
      <p:pic>
        <p:nvPicPr>
          <p:cNvPr id="9222" name="Picture 6" descr="Картинки по запросу пасх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149080"/>
            <a:ext cx="2592288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620" y="13020"/>
            <a:ext cx="9165620" cy="68449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692696"/>
            <a:ext cx="29523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Рождество Христово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праздник рождения Иисуса Христа, спасителя мира, с пришествием которого люди обрели надежду на милосердие, доброту, истину и вечную жизнь.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8194" name="AutoShape 2" descr="Картинки по запросу рождество в ро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6" name="Picture 4" descr="Картинки по запросу рождество в росс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9066" y="188640"/>
            <a:ext cx="2520156" cy="1800200"/>
          </a:xfrm>
          <a:prstGeom prst="rect">
            <a:avLst/>
          </a:prstGeom>
          <a:noFill/>
        </p:spPr>
      </p:pic>
      <p:pic>
        <p:nvPicPr>
          <p:cNvPr id="8198" name="Picture 6" descr="Картинки по запросу рождество в росс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5204" y="1988840"/>
            <a:ext cx="2793397" cy="1728192"/>
          </a:xfrm>
          <a:prstGeom prst="rect">
            <a:avLst/>
          </a:prstGeom>
          <a:noFill/>
        </p:spPr>
      </p:pic>
      <p:pic>
        <p:nvPicPr>
          <p:cNvPr id="8200" name="Picture 8" descr="Картинки по запросу рождество в росс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3861048"/>
            <a:ext cx="288032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620" y="0"/>
            <a:ext cx="9165620" cy="68449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332656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Иван Купала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Еще в пору язычества у древних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русичей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существовало божество Купало, олицетворяющее летнее плодородие. В его честь вечерами и распевали песни, и прыгали через костер. Это обрядовое действие превратилось в ежегодное празднование летнего солнцестояния, смешивая в себе языческую и христианскую традицию.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AutoShape 2" descr="Картинки по запросу ивано купал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Картинки по запросу ивано купал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4" name="Picture 6" descr="Картинки по запросу ивано купал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3068960"/>
            <a:ext cx="2592288" cy="1681735"/>
          </a:xfrm>
          <a:prstGeom prst="rect">
            <a:avLst/>
          </a:prstGeom>
          <a:noFill/>
        </p:spPr>
      </p:pic>
      <p:sp>
        <p:nvSpPr>
          <p:cNvPr id="7176" name="AutoShape 8" descr="Картинки по запросу ивано купал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8" name="Picture 10" descr="Картинки по запросу ивано купал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4869160"/>
            <a:ext cx="2619375" cy="1743076"/>
          </a:xfrm>
          <a:prstGeom prst="rect">
            <a:avLst/>
          </a:prstGeom>
          <a:noFill/>
        </p:spPr>
      </p:pic>
      <p:pic>
        <p:nvPicPr>
          <p:cNvPr id="7180" name="Picture 12" descr="Картинки по запросу ивано купало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3068960"/>
            <a:ext cx="2664296" cy="1628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620" y="0"/>
            <a:ext cx="9165620" cy="68449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404664"/>
            <a:ext cx="31683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Масленица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это веселые проводы зимы, озаренные радостным ожиданием близкого тепла, весеннего обновления природы. Главными атрибутами праздника традиционно были — чучело Масленицы, забавы, катание на санях, гулянья и, конечно же, блины — круглые, румяные, горячие.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AutoShape 2" descr="Картинки по запросу маслениц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0" name="Picture 6" descr="Картинки по запросу маслениц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88641"/>
            <a:ext cx="2466975" cy="1584176"/>
          </a:xfrm>
          <a:prstGeom prst="rect">
            <a:avLst/>
          </a:prstGeom>
          <a:noFill/>
        </p:spPr>
      </p:pic>
      <p:pic>
        <p:nvPicPr>
          <p:cNvPr id="6152" name="Picture 8" descr="Картинки по запросу маслениц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5085184"/>
            <a:ext cx="2466975" cy="1584176"/>
          </a:xfrm>
          <a:prstGeom prst="rect">
            <a:avLst/>
          </a:prstGeom>
          <a:noFill/>
        </p:spPr>
      </p:pic>
      <p:pic>
        <p:nvPicPr>
          <p:cNvPr id="6154" name="Picture 10" descr="Картинки по запросу маслениц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2060848"/>
            <a:ext cx="4184935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20"/>
            <a:ext cx="9165620" cy="6844980"/>
          </a:xfrm>
          <a:prstGeom prst="rect">
            <a:avLst/>
          </a:prstGeom>
        </p:spPr>
      </p:pic>
      <p:sp>
        <p:nvSpPr>
          <p:cNvPr id="5122" name="AutoShape 2" descr="Картинки по запросу Катерина Санниц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Картинки по запросу Катерина Санниц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5536" y="548680"/>
            <a:ext cx="61926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так же в России остались старинные праздники 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-Катерина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Санница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Вознесенев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День;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-Коляда;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-Зимний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свадебник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-Михайлов день;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-Покров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Радоница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-Никола зимний;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-Яблочный спас;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много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других праздников….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6" descr="Картинки по запросу Катерина Санниц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196752"/>
            <a:ext cx="2120050" cy="1368152"/>
          </a:xfrm>
          <a:prstGeom prst="rect">
            <a:avLst/>
          </a:prstGeom>
          <a:noFill/>
        </p:spPr>
      </p:pic>
      <p:pic>
        <p:nvPicPr>
          <p:cNvPr id="9" name="Picture 8" descr="Картинки по запросу вознесеньев ден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645024"/>
            <a:ext cx="2025964" cy="1368152"/>
          </a:xfrm>
          <a:prstGeom prst="rect">
            <a:avLst/>
          </a:prstGeom>
          <a:noFill/>
        </p:spPr>
      </p:pic>
      <p:pic>
        <p:nvPicPr>
          <p:cNvPr id="10" name="Picture 18" descr="Похожее изображени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2996952"/>
            <a:ext cx="2242704" cy="1440160"/>
          </a:xfrm>
          <a:prstGeom prst="rect">
            <a:avLst/>
          </a:prstGeom>
          <a:noFill/>
        </p:spPr>
      </p:pic>
      <p:pic>
        <p:nvPicPr>
          <p:cNvPr id="11" name="Picture 12" descr="Картинки по запросу зимний свадебник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188640"/>
            <a:ext cx="2057394" cy="1516063"/>
          </a:xfrm>
          <a:prstGeom prst="rect">
            <a:avLst/>
          </a:prstGeom>
          <a:noFill/>
        </p:spPr>
      </p:pic>
      <p:pic>
        <p:nvPicPr>
          <p:cNvPr id="12" name="Picture 20" descr="http://bgm.org.ru/assets/files/2016/03/wpid-tradicii-i-obycai-russkogo-naroda-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1916832"/>
            <a:ext cx="1922314" cy="1440160"/>
          </a:xfrm>
          <a:prstGeom prst="rect">
            <a:avLst/>
          </a:prstGeom>
          <a:noFill/>
        </p:spPr>
      </p:pic>
      <p:pic>
        <p:nvPicPr>
          <p:cNvPr id="13" name="Picture 14" descr="Картинки по запросу радоница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3928" y="5301208"/>
            <a:ext cx="2211800" cy="1296144"/>
          </a:xfrm>
          <a:prstGeom prst="rect">
            <a:avLst/>
          </a:prstGeom>
          <a:noFill/>
        </p:spPr>
      </p:pic>
      <p:pic>
        <p:nvPicPr>
          <p:cNvPr id="14" name="Picture 10" descr="http://veselahata.com/wp-content/gallery/rozhdestvo/25r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5" y="5229200"/>
            <a:ext cx="2304256" cy="1368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247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Метод. кабинет</cp:lastModifiedBy>
  <cp:revision>12</cp:revision>
  <dcterms:modified xsi:type="dcterms:W3CDTF">2018-01-31T10:36:08Z</dcterms:modified>
</cp:coreProperties>
</file>