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пасеке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Дядя Коля привёл нас на пасеку. Ульи стоят на поляне в лесу. В каждом улье живёт одна семья. Мохнатые пчёлки вьются над ульями. Они целый день в работе. С жужжанием они летают с яблони на яблоню, с травки на травку, пьют и собирают сладкий сок. Богатый запас мёду готовят они к зиме.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(48 слов)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Грамматическое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Найти предложение (Ульи стоят на поляне в лесу.). Подчеркнуть главные и второстепенные члены предложения.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Найти и подчеркнуть однородные члены предложения, соответствующие схеме: о и 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Выделить окончания и определить склонение и падеж существительных: на пасеку, в улье, с яблони к зиме.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Разобрать по составу слова: травку, сладкий.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Николаевна</dc:creator>
  <cp:lastModifiedBy>Ирина Николаевна</cp:lastModifiedBy>
  <cp:revision>1</cp:revision>
  <dcterms:created xsi:type="dcterms:W3CDTF">2019-05-27T09:44:27Z</dcterms:created>
  <dcterms:modified xsi:type="dcterms:W3CDTF">2019-05-27T09:45:57Z</dcterms:modified>
</cp:coreProperties>
</file>