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9" r:id="rId5"/>
    <p:sldId id="262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5F2F"/>
    <a:srgbClr val="AC672F"/>
    <a:srgbClr val="B97C45"/>
    <a:srgbClr val="733414"/>
    <a:srgbClr val="F0B370"/>
    <a:srgbClr val="4408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50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BC65-6F36-458C-8CC0-2797DF180CC3}" type="datetimeFigureOut">
              <a:rPr lang="ru-RU" smtClean="0"/>
              <a:t>27.06.2015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D5EB-6B29-42B0-BF5F-82805F0F8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81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BC65-6F36-458C-8CC0-2797DF180CC3}" type="datetimeFigureOut">
              <a:rPr lang="ru-RU" smtClean="0"/>
              <a:t>27.06.2015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D5EB-6B29-42B0-BF5F-82805F0F8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763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BC65-6F36-458C-8CC0-2797DF180CC3}" type="datetimeFigureOut">
              <a:rPr lang="ru-RU" smtClean="0"/>
              <a:t>27.06.2015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D5EB-6B29-42B0-BF5F-82805F0F8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418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BC65-6F36-458C-8CC0-2797DF180CC3}" type="datetimeFigureOut">
              <a:rPr lang="ru-RU" smtClean="0"/>
              <a:t>27.06.2015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D5EB-6B29-42B0-BF5F-82805F0F8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44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BC65-6F36-458C-8CC0-2797DF180CC3}" type="datetimeFigureOut">
              <a:rPr lang="ru-RU" smtClean="0"/>
              <a:t>27.06.2015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D5EB-6B29-42B0-BF5F-82805F0F8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143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BC65-6F36-458C-8CC0-2797DF180CC3}" type="datetimeFigureOut">
              <a:rPr lang="ru-RU" smtClean="0"/>
              <a:t>27.06.2015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D5EB-6B29-42B0-BF5F-82805F0F8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08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BC65-6F36-458C-8CC0-2797DF180CC3}" type="datetimeFigureOut">
              <a:rPr lang="ru-RU" smtClean="0"/>
              <a:t>27.06.2015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D5EB-6B29-42B0-BF5F-82805F0F8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223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BC65-6F36-458C-8CC0-2797DF180CC3}" type="datetimeFigureOut">
              <a:rPr lang="ru-RU" smtClean="0"/>
              <a:t>27.06.2015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D5EB-6B29-42B0-BF5F-82805F0F8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496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BC65-6F36-458C-8CC0-2797DF180CC3}" type="datetimeFigureOut">
              <a:rPr lang="ru-RU" smtClean="0"/>
              <a:t>27.06.2015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D5EB-6B29-42B0-BF5F-82805F0F8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643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BC65-6F36-458C-8CC0-2797DF180CC3}" type="datetimeFigureOut">
              <a:rPr lang="ru-RU" smtClean="0"/>
              <a:t>27.06.2015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D5EB-6B29-42B0-BF5F-82805F0F8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812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BC65-6F36-458C-8CC0-2797DF180CC3}" type="datetimeFigureOut">
              <a:rPr lang="ru-RU" smtClean="0"/>
              <a:t>27.06.2015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D5EB-6B29-42B0-BF5F-82805F0F8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052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ABC65-6F36-458C-8CC0-2797DF180CC3}" type="datetimeFigureOut">
              <a:rPr lang="ru-RU" smtClean="0"/>
              <a:t>27.06.2015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ED5EB-6B29-42B0-BF5F-82805F0F8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07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14475" y="14176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0B370"/>
                </a:solidFill>
                <a:latin typeface="Monotype Corsiva" panose="03010101010201010101" pitchFamily="66" charset="0"/>
              </a:rPr>
              <a:t>Шаблон </a:t>
            </a:r>
            <a:br>
              <a:rPr lang="ru-RU" b="1" dirty="0" smtClean="0">
                <a:solidFill>
                  <a:srgbClr val="F0B370"/>
                </a:solidFill>
                <a:latin typeface="Monotype Corsiva" panose="03010101010201010101" pitchFamily="66" charset="0"/>
              </a:rPr>
            </a:br>
            <a:r>
              <a:rPr lang="ru-RU" b="1" dirty="0" smtClean="0">
                <a:solidFill>
                  <a:srgbClr val="F0B370"/>
                </a:solidFill>
                <a:latin typeface="Monotype Corsiva" panose="03010101010201010101" pitchFamily="66" charset="0"/>
              </a:rPr>
              <a:t>«Творчество -3»</a:t>
            </a:r>
            <a:br>
              <a:rPr lang="ru-RU" b="1" dirty="0" smtClean="0">
                <a:solidFill>
                  <a:srgbClr val="F0B370"/>
                </a:solidFill>
                <a:latin typeface="Monotype Corsiva" panose="03010101010201010101" pitchFamily="66" charset="0"/>
              </a:rPr>
            </a:br>
            <a:endParaRPr lang="ru-RU" b="1" dirty="0">
              <a:solidFill>
                <a:srgbClr val="F0B37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732087"/>
          </a:xfrm>
        </p:spPr>
        <p:txBody>
          <a:bodyPr>
            <a:normAutofit/>
          </a:bodyPr>
          <a:lstStyle/>
          <a:p>
            <a:r>
              <a:rPr lang="ru-RU" dirty="0" smtClean="0"/>
              <a:t>Брашко Евгения Владимировна, </a:t>
            </a:r>
          </a:p>
          <a:p>
            <a:r>
              <a:rPr lang="ru-RU" dirty="0" smtClean="0"/>
              <a:t>учитель технологии </a:t>
            </a:r>
          </a:p>
          <a:p>
            <a:r>
              <a:rPr lang="ru-RU" dirty="0" smtClean="0"/>
              <a:t>МАОУ СОШ № 67 </a:t>
            </a:r>
          </a:p>
          <a:p>
            <a:r>
              <a:rPr lang="ru-RU" dirty="0" smtClean="0"/>
              <a:t>с углубленным изучением отдельных предметов </a:t>
            </a:r>
          </a:p>
          <a:p>
            <a:r>
              <a:rPr lang="ru-RU" dirty="0" smtClean="0"/>
              <a:t>г. Екатеринбург </a:t>
            </a:r>
          </a:p>
          <a:p>
            <a:r>
              <a:rPr lang="ru-RU" dirty="0" smtClean="0"/>
              <a:t>2015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294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7000" y="-2667001"/>
            <a:ext cx="6858000" cy="12192003"/>
          </a:xfrm>
        </p:spPr>
      </p:pic>
    </p:spTree>
    <p:extLst>
      <p:ext uri="{BB962C8B-B14F-4D97-AF65-F5344CB8AC3E}">
        <p14:creationId xmlns:p14="http://schemas.microsoft.com/office/powerpoint/2010/main" val="288436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69917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2667000" y="-2667001"/>
            <a:ext cx="6858000" cy="12192003"/>
          </a:xfrm>
        </p:spPr>
      </p:pic>
    </p:spTree>
    <p:extLst>
      <p:ext uri="{BB962C8B-B14F-4D97-AF65-F5344CB8AC3E}">
        <p14:creationId xmlns:p14="http://schemas.microsoft.com/office/powerpoint/2010/main" val="234691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55806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266"/>
          <a:stretch/>
        </p:blipFill>
        <p:spPr>
          <a:xfrm>
            <a:off x="0" y="0"/>
            <a:ext cx="942975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42975" y="0"/>
            <a:ext cx="11249025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AC67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116380">
            <a:off x="1442665" y="1422698"/>
            <a:ext cx="9144000" cy="136331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0B370"/>
                </a:solidFill>
                <a:latin typeface="Monotype Corsiva" panose="03010101010201010101" pitchFamily="66" charset="0"/>
              </a:rPr>
              <a:t>Спасибо за внимание</a:t>
            </a:r>
            <a:endParaRPr lang="ru-RU" b="1" dirty="0">
              <a:solidFill>
                <a:srgbClr val="F0B37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732087"/>
          </a:xfrm>
        </p:spPr>
        <p:txBody>
          <a:bodyPr>
            <a:normAutofit/>
          </a:bodyPr>
          <a:lstStyle/>
          <a:p>
            <a:r>
              <a:rPr lang="ru-RU" dirty="0" smtClean="0"/>
              <a:t>Источник </a:t>
            </a:r>
            <a:r>
              <a:rPr lang="ru-RU" smtClean="0"/>
              <a:t>фонов:</a:t>
            </a:r>
          </a:p>
          <a:p>
            <a:r>
              <a:rPr lang="ru-RU" smtClean="0"/>
              <a:t>https</a:t>
            </a:r>
            <a:r>
              <a:rPr lang="ru-RU" dirty="0"/>
              <a:t>://yandex.ru/images/search?img_url=http%3A%2F%2Fsch10spb.ru%2Fimages%2F37893330.jpg&amp;_=1434621340822&amp;p=28&amp;text=фоны для </a:t>
            </a:r>
            <a:r>
              <a:rPr lang="ru-RU" dirty="0" err="1"/>
              <a:t>страницы&amp;noreask</a:t>
            </a:r>
            <a:r>
              <a:rPr lang="ru-RU" dirty="0"/>
              <a:t>=1&amp;pos=84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266"/>
          <a:stretch/>
        </p:blipFill>
        <p:spPr>
          <a:xfrm flipH="1">
            <a:off x="11258550" y="0"/>
            <a:ext cx="9429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09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</Words>
  <Application>Microsoft Office PowerPoint</Application>
  <PresentationFormat>Широкоэкранный</PresentationFormat>
  <Paragraphs>10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Monotype Corsiva</vt:lpstr>
      <vt:lpstr>Тема Office</vt:lpstr>
      <vt:lpstr>Шаблон  «Творчество -3» 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 «Творчество -3»</dc:title>
  <dc:creator>Евгения</dc:creator>
  <cp:lastModifiedBy>Евгения</cp:lastModifiedBy>
  <cp:revision>2</cp:revision>
  <dcterms:created xsi:type="dcterms:W3CDTF">2015-06-27T09:46:22Z</dcterms:created>
  <dcterms:modified xsi:type="dcterms:W3CDTF">2015-06-27T09:48:14Z</dcterms:modified>
</cp:coreProperties>
</file>