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23 февраля </a:t>
            </a:r>
            <a:br>
              <a:rPr lang="ru-RU" dirty="0" smtClean="0"/>
            </a:br>
            <a:r>
              <a:rPr lang="ru-RU" dirty="0" smtClean="0"/>
              <a:t>2011-2012 г.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/>
              <a:t>Военно-спортивная игра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нтон\Desktop\ФОТО\школьное 2011-2012\фото 23ф 2012 8-11кл\DSCN1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84784"/>
            <a:ext cx="3281961" cy="2461668"/>
          </a:xfrm>
          <a:prstGeom prst="rect">
            <a:avLst/>
          </a:prstGeom>
          <a:noFill/>
        </p:spPr>
      </p:pic>
      <p:pic>
        <p:nvPicPr>
          <p:cNvPr id="9219" name="Picture 3" descr="C:\Users\Антон\Desktop\ФОТО\школьное 2011-2012\фото 23ф 2012 8-11кл\DSCN1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149080"/>
            <a:ext cx="3323594" cy="2492896"/>
          </a:xfrm>
          <a:prstGeom prst="rect">
            <a:avLst/>
          </a:prstGeom>
          <a:noFill/>
        </p:spPr>
      </p:pic>
      <p:pic>
        <p:nvPicPr>
          <p:cNvPr id="9" name="Picture 2" descr="C:\Users\Антон\Desktop\ФОТО\школьное 2011-2012\фото 23ф 2012 8-11кл\DSCN152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132856"/>
            <a:ext cx="4464496" cy="3348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/>
              <a:t>Этап: химическая защита </a:t>
            </a:r>
            <a:r>
              <a:rPr lang="ru-RU" sz="2800" dirty="0" smtClean="0"/>
              <a:t>(одевание ОЗК)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тон\Desktop\ФОТО\школьное 2011-2012\фото 23ф 2012 8-11кл\DSCN1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4248472" cy="3186611"/>
          </a:xfrm>
          <a:prstGeom prst="rect">
            <a:avLst/>
          </a:prstGeom>
          <a:noFill/>
        </p:spPr>
      </p:pic>
      <p:pic>
        <p:nvPicPr>
          <p:cNvPr id="1027" name="Picture 3" descr="C:\Users\Антон\Desktop\ФОТО\школьное 2011-2012\фото 23ф 2012 8-11кл\DSCN1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340768"/>
            <a:ext cx="3237123" cy="2428038"/>
          </a:xfrm>
          <a:prstGeom prst="rect">
            <a:avLst/>
          </a:prstGeom>
          <a:noFill/>
        </p:spPr>
      </p:pic>
      <p:pic>
        <p:nvPicPr>
          <p:cNvPr id="1028" name="Picture 4" descr="C:\Users\Антон\Desktop\ФОТО\школьное 2011-2012\фото 23ф 2012 8-11кл\DSCN14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077072"/>
            <a:ext cx="3216157" cy="2412311"/>
          </a:xfrm>
          <a:prstGeom prst="rect">
            <a:avLst/>
          </a:prstGeom>
          <a:noFill/>
        </p:spPr>
      </p:pic>
      <p:pic>
        <p:nvPicPr>
          <p:cNvPr id="1029" name="Picture 5" descr="C:\Users\Антон\Desktop\ФОТО\школьное 2011-2012\фото 23ф 2012 8-11кл\DSCN14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653136"/>
            <a:ext cx="2664296" cy="1998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/>
              <a:t>Этап: инженерная подготовка</a:t>
            </a:r>
            <a:r>
              <a:rPr lang="ru-RU" sz="2800" dirty="0" smtClean="0"/>
              <a:t> (разминирование)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тон\Desktop\ФОТО\школьное 2011-2012\фото 23ф 2012 8-11кл\DSCN1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628800"/>
            <a:ext cx="5928211" cy="4446516"/>
          </a:xfrm>
          <a:prstGeom prst="rect">
            <a:avLst/>
          </a:prstGeom>
          <a:noFill/>
        </p:spPr>
      </p:pic>
      <p:pic>
        <p:nvPicPr>
          <p:cNvPr id="2051" name="Picture 3" descr="C:\Users\Антон\Desktop\ФОТО\школьное 2011-2012\фото 23ф 2012 8-11кл\DSCN1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2400074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/>
              <a:t>Этап: огневая подготовка </a:t>
            </a:r>
            <a:br>
              <a:rPr lang="ru-RU" sz="3200" dirty="0" smtClean="0"/>
            </a:br>
            <a:r>
              <a:rPr lang="ru-RU" sz="2800" dirty="0" smtClean="0"/>
              <a:t>(метание гранаты)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тон\Desktop\ФОТО\школьное 2011-2012\фото 23ф 2012 8-11кл\DSCN1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068960"/>
            <a:ext cx="4128128" cy="3096344"/>
          </a:xfrm>
          <a:prstGeom prst="rect">
            <a:avLst/>
          </a:prstGeom>
          <a:noFill/>
        </p:spPr>
      </p:pic>
      <p:pic>
        <p:nvPicPr>
          <p:cNvPr id="3075" name="Picture 3" descr="C:\Users\Антон\Desktop\ФОТО\школьное 2011-2012\фото 23ф 2012 8-11кл\DSCN14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4392488" cy="3294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5169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Этап: оказание доврачебной помощи. Транспортировка пострадавшего.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нтон\Desktop\ФОТО\школьное 2011-2012\фото 23ф 2012 8-11кл\DSCN1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207358" cy="2405712"/>
          </a:xfrm>
          <a:prstGeom prst="rect">
            <a:avLst/>
          </a:prstGeom>
          <a:noFill/>
        </p:spPr>
      </p:pic>
      <p:pic>
        <p:nvPicPr>
          <p:cNvPr id="4099" name="Picture 3" descr="C:\Users\Антон\Desktop\ФОТО\школьное 2011-2012\фото 23ф 2012 8-11кл\DSCN14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84784"/>
            <a:ext cx="3456384" cy="2592496"/>
          </a:xfrm>
          <a:prstGeom prst="rect">
            <a:avLst/>
          </a:prstGeom>
          <a:noFill/>
        </p:spPr>
      </p:pic>
      <p:pic>
        <p:nvPicPr>
          <p:cNvPr id="4100" name="Picture 4" descr="C:\Users\Антон\Desktop\ФОТО\школьное 2011-2012\фото 23ф 2012 8-11кл\DSCN14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221088"/>
            <a:ext cx="3288419" cy="2466513"/>
          </a:xfrm>
          <a:prstGeom prst="rect">
            <a:avLst/>
          </a:prstGeom>
          <a:noFill/>
        </p:spPr>
      </p:pic>
      <p:pic>
        <p:nvPicPr>
          <p:cNvPr id="10" name="Picture 2" descr="C:\Users\Антон\Desktop\ФОТО\школьное 2011-2012\фото 23ф 2012 8-11кл\Копия DSCN148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644008" y="4221088"/>
            <a:ext cx="3312368" cy="2484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957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Этап: огневая подготовка</a:t>
            </a:r>
          </a:p>
          <a:p>
            <a:pPr>
              <a:buNone/>
            </a:pPr>
            <a:r>
              <a:rPr lang="ru-RU" dirty="0" smtClean="0"/>
              <a:t>(поражение мишени)</a:t>
            </a:r>
            <a:endParaRPr lang="ru-RU" dirty="0"/>
          </a:p>
        </p:txBody>
      </p:sp>
      <p:pic>
        <p:nvPicPr>
          <p:cNvPr id="5122" name="Picture 2" descr="C:\Users\Антон\Desktop\ФОТО\школьное 2011-2012\фото 23ф 2012 8-11кл\DSCN1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2520280" cy="1890362"/>
          </a:xfrm>
          <a:prstGeom prst="rect">
            <a:avLst/>
          </a:prstGeom>
          <a:noFill/>
        </p:spPr>
      </p:pic>
      <p:pic>
        <p:nvPicPr>
          <p:cNvPr id="5123" name="Picture 3" descr="C:\Users\Антон\Desktop\ФОТО\школьное 2011-2012\фото 23ф 2012 8-11кл\DSCN1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21088"/>
            <a:ext cx="2538616" cy="1904115"/>
          </a:xfrm>
          <a:prstGeom prst="rect">
            <a:avLst/>
          </a:prstGeom>
          <a:noFill/>
        </p:spPr>
      </p:pic>
      <p:pic>
        <p:nvPicPr>
          <p:cNvPr id="5124" name="Picture 4" descr="C:\Users\Антон\Desktop\ФОТО\школьное 2011-2012\фото 23ф 2012 8-11кл\DSCN15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60647"/>
            <a:ext cx="2520280" cy="1890361"/>
          </a:xfrm>
          <a:prstGeom prst="rect">
            <a:avLst/>
          </a:prstGeom>
          <a:noFill/>
        </p:spPr>
      </p:pic>
      <p:pic>
        <p:nvPicPr>
          <p:cNvPr id="5125" name="Picture 5" descr="C:\Users\Антон\Desktop\ФОТО\школьное 2011-2012\фото 23ф 2012 8-11кл\Копия DSCN1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988840"/>
            <a:ext cx="5112568" cy="3834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Тактическая подготовка</a:t>
            </a:r>
            <a:endParaRPr lang="ru-RU" dirty="0"/>
          </a:p>
        </p:txBody>
      </p:sp>
      <p:pic>
        <p:nvPicPr>
          <p:cNvPr id="6146" name="Picture 2" descr="C:\Users\Антон\Desktop\ФОТО\школьное 2011-2012\фото 23ф 2012 8-11кл\DSCN1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2688083" cy="2016224"/>
          </a:xfrm>
          <a:prstGeom prst="rect">
            <a:avLst/>
          </a:prstGeom>
          <a:noFill/>
        </p:spPr>
      </p:pic>
      <p:pic>
        <p:nvPicPr>
          <p:cNvPr id="6147" name="Picture 3" descr="C:\Users\Антон\Desktop\ФОТО\школьное 2011-2012\фото 23ф 2012 8-11кл\DSCN1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772816"/>
            <a:ext cx="5184159" cy="3888432"/>
          </a:xfrm>
          <a:prstGeom prst="rect">
            <a:avLst/>
          </a:prstGeom>
          <a:noFill/>
        </p:spPr>
      </p:pic>
      <p:pic>
        <p:nvPicPr>
          <p:cNvPr id="6148" name="Picture 4" descr="C:\Users\Антон\Desktop\ФОТО\школьное 2011-2012\фото 23ф 2012 8-11кл\DSCN15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420888"/>
            <a:ext cx="2664296" cy="1998382"/>
          </a:xfrm>
          <a:prstGeom prst="rect">
            <a:avLst/>
          </a:prstGeom>
          <a:noFill/>
        </p:spPr>
      </p:pic>
      <p:pic>
        <p:nvPicPr>
          <p:cNvPr id="6149" name="Picture 5" descr="C:\Users\Антон\Desktop\ФОТО\школьное 2011-2012\фото 23ф 2012 8-11кл\DSCN15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581128"/>
            <a:ext cx="2592311" cy="1944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42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23 февраля  2011-2012 г.</vt:lpstr>
      <vt:lpstr>Военно-спортивная игра</vt:lpstr>
      <vt:lpstr>Этап: химическая защита (одевание ОЗК)</vt:lpstr>
      <vt:lpstr>Этап: инженерная подготовка (разминирование)</vt:lpstr>
      <vt:lpstr>Этап: огневая подготовка  (метание гранаты)</vt:lpstr>
      <vt:lpstr>Этап: оказание доврачебной помощи. Транспортировка пострадавшего.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февраля  2011-2012 г.</dc:title>
  <dc:creator>Антон</dc:creator>
  <cp:lastModifiedBy>Антон</cp:lastModifiedBy>
  <cp:revision>1</cp:revision>
  <dcterms:created xsi:type="dcterms:W3CDTF">2013-05-09T18:38:53Z</dcterms:created>
  <dcterms:modified xsi:type="dcterms:W3CDTF">2013-05-09T19:16:20Z</dcterms:modified>
</cp:coreProperties>
</file>