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C9A271-BEBA-4B22-A1F4-B377629499EC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70F198-DCB8-401D-845A-B49DAED00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9EBF-A3F0-40E1-8331-9E3F6C3168DA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CD23-F297-4162-BC3C-6DBAD3BE0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4F61-0F37-4053-AE2E-DF75C88CE0B3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8263-E74D-4580-8265-E45837414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3280-0369-4968-A7F4-019DF8B023B2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C195-D60D-4811-9131-E0462FA3A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DC83-0318-4B11-AD45-74EA3FFF67BA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EDD2-E6FB-40D3-978F-830AC2F4B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4658-C0CD-4036-B8BA-B2C5131575FD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E0-5C60-43B0-80E6-BDEEECCAF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348D-A46B-4A4C-9694-DE2A458AAA59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086E-B645-4F35-9FD0-74D6399CB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DC65-0B50-4206-9411-192138A51E93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8EFF7-F52D-4438-A1A9-9EF143B49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B9DA-27A3-4B62-BAE2-223E62494D24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756C-F858-48FE-A933-633EFDD0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4C2D-15F8-4F7B-AD3D-1A3A3F465858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0184-845A-4AF0-B5FD-3CD815A1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1573-D41D-425D-A37D-107F21F17060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D492-9BAB-452C-B7B0-5566836BB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A03080B-11F4-44B7-B4B9-EA59D4BD7249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9AA8565D-44E4-42EC-BD14-7128FC2F8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216025" y="946150"/>
            <a:ext cx="9966325" cy="2925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</a:rPr>
              <a:t>Дыхательная гимнастика для детей дошкольного возраста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816100" y="357188"/>
            <a:ext cx="8767763" cy="13890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Муниципальное бюджетное дошкольное образовательное учреждение городского округа Заречный «Детский сад «Маленькая страна»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096000" y="4459288"/>
            <a:ext cx="5407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orbel" pitchFamily="34" charset="0"/>
              </a:rPr>
              <a:t>Подготовила инструктор по физической культуре</a:t>
            </a:r>
          </a:p>
          <a:p>
            <a:r>
              <a:rPr lang="ru-RU">
                <a:solidFill>
                  <a:schemeClr val="bg1"/>
                </a:solidFill>
                <a:latin typeface="Corbel" pitchFamily="34" charset="0"/>
              </a:rPr>
              <a:t>Петрова Нина Алексеевна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 l="781"/>
          <a:stretch>
            <a:fillRect/>
          </a:stretch>
        </p:blipFill>
        <p:spPr bwMode="auto">
          <a:xfrm>
            <a:off x="2173288" y="5715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38" y="468313"/>
            <a:ext cx="8256587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Упражнение «Качели»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663" cy="4529138"/>
          </a:xfrm>
        </p:spPr>
        <p:txBody>
          <a:bodyPr rtlCol="0">
            <a:normAutofit/>
          </a:bodyPr>
          <a:lstStyle/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Ребенку, находящемуся в положении лежа, кладут на живот в области диафрагмы легкую игрушку. Вдох и выдох – через нос.</a:t>
            </a: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Взрослый произносит рифмовку: </a:t>
            </a: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Качели вверх (вдох) , </a:t>
            </a: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Качели вниз (выдох) , </a:t>
            </a: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Крепче ты, дружок, держись.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/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0663" y="2746375"/>
            <a:ext cx="4252912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Упражнение «Шарик»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96875" y="2400300"/>
            <a:ext cx="10223500" cy="3114675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Представить себя воздушным шариком,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на счет 1, 2, 3, 4 сделать четыре глубоких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вдоха и задержать дыхание.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Затем на счет 1 – 5  медленно выдохнуть.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/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8013" y="1179513"/>
            <a:ext cx="4837112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Упражнение «Покатай карандаш»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03238" y="2066925"/>
            <a:ext cx="10512425" cy="4029075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Вдохнуть через нос и выдыхая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через рот,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прокатить по столу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круглый карандаш.</a:t>
            </a:r>
          </a:p>
        </p:txBody>
      </p:sp>
      <p:pic>
        <p:nvPicPr>
          <p:cNvPr id="2662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8638" y="1655763"/>
            <a:ext cx="33575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Упражнение «Паровозик»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782638" y="1603375"/>
            <a:ext cx="10233025" cy="4492625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/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Солнышко светит, облака плывут,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паровозик едет :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чух-чух-чух-чух-чух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».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Ходить по комнате, делая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попеременные движения руками 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приговаривая «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чух-чух-чух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».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Повторять в течение 20—30 секунд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/>
          </a:p>
        </p:txBody>
      </p:sp>
      <p:pic>
        <p:nvPicPr>
          <p:cNvPr id="2765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313113"/>
            <a:ext cx="8345488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139825" y="260350"/>
            <a:ext cx="9875838" cy="1357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Упражнение «Летят мячи»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741363" y="1524000"/>
            <a:ext cx="10274300" cy="4572000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Стоя руки с мячом подняты вверх. Бросить мяч от груди вперед, при выдохе длительное «у-х-х-х-х»</a:t>
            </a:r>
          </a:p>
        </p:txBody>
      </p:sp>
      <p:pic>
        <p:nvPicPr>
          <p:cNvPr id="28675" name="Рисунок 6"/>
          <p:cNvPicPr>
            <a:picLocks noChangeAspect="1"/>
          </p:cNvPicPr>
          <p:nvPr/>
        </p:nvPicPr>
        <p:blipFill>
          <a:blip r:embed="rId2"/>
          <a:srcRect r="36530" b="7481"/>
          <a:stretch>
            <a:fillRect/>
          </a:stretch>
        </p:blipFill>
        <p:spPr bwMode="auto">
          <a:xfrm>
            <a:off x="3883025" y="2366963"/>
            <a:ext cx="5672138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31788" y="292100"/>
            <a:ext cx="11515725" cy="1673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 работе с детьми дошкольного возраста дыхательная гимнастика может быть использована в различных режимных моментах: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481013" y="2070100"/>
            <a:ext cx="9872662" cy="4038600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На занятиях оздоровительного характера 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Как часть физкультурного занятия или отдельные дыхательные упражнения на физкультурном и музыкальном занятиях после нагрузки, на занятиях у психолога и логопеда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На утренней гимнастике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После оздоровительного бега</a:t>
            </a:r>
          </a:p>
          <a:p>
            <a:pPr indent="-18288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После дневного сна в сочетании с </a:t>
            </a: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физическими упражнениями</a:t>
            </a:r>
          </a:p>
        </p:txBody>
      </p:sp>
      <p:pic>
        <p:nvPicPr>
          <p:cNvPr id="2969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9813" y="3344863"/>
            <a:ext cx="40036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-292100" y="463550"/>
            <a:ext cx="12776200" cy="35655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4">
                    <a:lumMod val="75000"/>
                  </a:schemeClr>
                </a:solidFill>
              </a:rPr>
              <a:t>Обучив ребенка простым и веселым дыхательным упражнениям, вы сделаете неоценимый вклад в его здоровье и профилактику ОРВИ</a:t>
            </a:r>
            <a:br>
              <a:rPr lang="ru-RU" sz="4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dirty="0"/>
              <a:t> 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588" y="2862263"/>
            <a:ext cx="8056562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09663" y="882650"/>
            <a:ext cx="9967912" cy="2925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Дыхательная гимнастика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 — это комплекс упражнений, состоящий из вдохов и выдохов определенной длительности, скорости и интенсивности, перемежающийся задержками дыхания, направленных на укрепление физического здоровья.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/>
              <a:t>					                                                 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ДЫХАНИЕ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                   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/>
              <a:t>                               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Стрелка: вправо 6">
            <a:extLst/>
          </p:cNvPr>
          <p:cNvSpPr/>
          <p:nvPr/>
        </p:nvSpPr>
        <p:spPr>
          <a:xfrm rot="9427278">
            <a:off x="7670800" y="3255963"/>
            <a:ext cx="819150" cy="271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трелка: вправо 7">
            <a:extLst/>
          </p:cNvPr>
          <p:cNvSpPr/>
          <p:nvPr/>
        </p:nvSpPr>
        <p:spPr>
          <a:xfrm rot="5400000">
            <a:off x="9024938" y="3881437"/>
            <a:ext cx="819150" cy="26987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: вправо 8">
            <a:extLst/>
          </p:cNvPr>
          <p:cNvSpPr/>
          <p:nvPr/>
        </p:nvSpPr>
        <p:spPr>
          <a:xfrm rot="3038836">
            <a:off x="10241757" y="3256756"/>
            <a:ext cx="819150" cy="27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8939213" y="4562475"/>
            <a:ext cx="2352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грудное</a:t>
            </a: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6696075" y="3654425"/>
            <a:ext cx="1976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поверхностное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10312400" y="3675063"/>
            <a:ext cx="2351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брюшное</a:t>
            </a:r>
          </a:p>
        </p:txBody>
      </p:sp>
      <p:pic>
        <p:nvPicPr>
          <p:cNvPr id="14345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2163763"/>
            <a:ext cx="5830887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Рекомендации по проведению дыхательной гимнастики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Перед проведением дыхательной гимнастики необходимо помещение необходимо проветрить и провести влажную уборку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Рекомендуется проводить дыхательную гимнастику через 30 - 60 минут после еды, либо натощак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Упражнения выполнять в свободной одежде, не стесняющей движения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Следить за тем, что бы во время выполнения упражнений не напрягались мышцы рук, шеи, груди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Не переусердствуйте! Достаточно 3 – 5 повторений. Иначе может быть головокружение.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130300" y="2089150"/>
            <a:ext cx="9875838" cy="1355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Техника</a:t>
            </a:r>
            <a:r>
              <a:rPr lang="ru-RU" dirty="0"/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выполнения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1276350" y="3055938"/>
            <a:ext cx="9872663" cy="4038600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Воздух набирать через нос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Плечи не поднимать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Выдох должен быть длительным и плавным через рот или нос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Следить за тем, чтобы не надувались щеки (для начала их можно придерживать руками).</a:t>
            </a:r>
          </a:p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Правила выполнения упражнений зависят от того, какую методику вы выбрали!</a:t>
            </a: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344488"/>
            <a:ext cx="91963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60388" y="0"/>
            <a:ext cx="11418887" cy="1355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Упражнения для дыхательной гимнастики</a:t>
            </a:r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35038"/>
            <a:ext cx="7135813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488" y="565150"/>
            <a:ext cx="7897812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571500"/>
            <a:ext cx="8442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496888"/>
            <a:ext cx="7554912" cy="566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225" y="571500"/>
            <a:ext cx="8123238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156</TotalTime>
  <Words>399</Words>
  <Application>Microsoft Office PowerPoint</Application>
  <PresentationFormat>Широкоэкранный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Corbel</vt:lpstr>
      <vt:lpstr>Базис</vt:lpstr>
      <vt:lpstr>Дыхательная гимнастика для детей дошкольного возраста</vt:lpstr>
      <vt:lpstr>Дыхательная гимнастика — это комплекс упражнений, состоящий из вдохов и выдохов определенной длительности, скорости и интенсивности, перемежающийся задержками дыхания, направленных на укрепление физического здоровья.</vt:lpstr>
      <vt:lpstr>Рекомендации по проведению дыхательной гимнастики</vt:lpstr>
      <vt:lpstr>  Техника выполнения </vt:lpstr>
      <vt:lpstr>Упражнения для дыхательной гимнастики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«Качели»</vt:lpstr>
      <vt:lpstr>Упражнение «Шарик»</vt:lpstr>
      <vt:lpstr>Упражнение «Покатай карандаш»</vt:lpstr>
      <vt:lpstr>Упражнение «Паровозик»</vt:lpstr>
      <vt:lpstr>Упражнение «Летят мячи»</vt:lpstr>
      <vt:lpstr>В работе с детьми дошкольного возраста дыхательная гимнастика может быть использована в различных режимных моментах:</vt:lpstr>
      <vt:lpstr>Обучив ребенка простым и веселым дыхательным упражнениям, вы сделаете неоценимый вклад в его здоровье и профилактику ОРВИ  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гимнастика для детей дошкольного возраста</dc:title>
  <dc:creator>Nina</dc:creator>
  <cp:lastModifiedBy>Ирина</cp:lastModifiedBy>
  <cp:revision>14</cp:revision>
  <dcterms:created xsi:type="dcterms:W3CDTF">2019-11-11T11:39:16Z</dcterms:created>
  <dcterms:modified xsi:type="dcterms:W3CDTF">2023-02-28T14:54:15Z</dcterms:modified>
</cp:coreProperties>
</file>