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0448-2BC5-4311-8C14-DA8C5C3FB813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2D050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3</cp:revision>
  <dcterms:created xsi:type="dcterms:W3CDTF">2014-07-07T16:28:21Z</dcterms:created>
  <dcterms:modified xsi:type="dcterms:W3CDTF">2015-01-08T15:15:10Z</dcterms:modified>
</cp:coreProperties>
</file>