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417A-6AFF-4DE8-8637-9196D3F5DCE5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FAD4-B66A-4A2E-940B-A0E59A40D3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FAD4-B66A-4A2E-940B-A0E59A40D35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FAD4-B66A-4A2E-940B-A0E59A40D35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AFB4EC-8616-4E55-9B3D-4C2F9AC5A8C7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0C463B-70E5-4CEC-8ACD-129A7F3CC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4" y="251520"/>
            <a:ext cx="3162204" cy="4747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6952" y="3288631"/>
            <a:ext cx="3672408" cy="55139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9040" y="899592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делаем наш город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чище.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664" y="666023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 а класс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648" y="251520"/>
            <a:ext cx="5294657" cy="352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36" y="4427984"/>
            <a:ext cx="5544616" cy="3694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0728" y="824440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Архангельск будет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чистым!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2351" y="3798780"/>
            <a:ext cx="5109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1412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Ребята наши постарались!</a:t>
            </a:r>
            <a:endParaRPr lang="ru-RU" sz="2800" dirty="0">
              <a:solidFill>
                <a:srgbClr val="F14124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0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19</Words>
  <Application>Microsoft Office PowerPoint</Application>
  <PresentationFormat>Экран (4:3)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Куприянович</cp:lastModifiedBy>
  <cp:revision>5</cp:revision>
  <dcterms:created xsi:type="dcterms:W3CDTF">2013-04-25T14:50:42Z</dcterms:created>
  <dcterms:modified xsi:type="dcterms:W3CDTF">2013-04-25T15:31:56Z</dcterms:modified>
</cp:coreProperties>
</file>