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2B06-F5E7-4C51-BBB0-06DF614E214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B8F8-4373-4D70-BFFF-2FA410FF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3571900" cy="18573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214554"/>
            <a:ext cx="6200796" cy="164307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театрализованной деятельности</a:t>
            </a:r>
            <a:endParaRPr lang="ru-RU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347864" y="4828511"/>
            <a:ext cx="5286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Малахова Елена Владимировна,</a:t>
            </a:r>
          </a:p>
          <a:p>
            <a:pPr algn="r"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МАДОУ детский сад №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76672"/>
            <a:ext cx="8115328" cy="121442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искусство  складывания  бумаги в Японии, в период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Хэйам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(794-1185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По-японски «ори» - «сложенный»,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«бумага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Лена\Desktop\труд\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188" y="2276872"/>
            <a:ext cx="6025896" cy="408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Лена\Desktop\STEAM\театр оригами\IMG_7382.JPG"/>
          <p:cNvPicPr/>
          <p:nvPr/>
        </p:nvPicPr>
        <p:blipFill>
          <a:blip r:embed="rId2" cstate="print"/>
          <a:srcRect r="17900" b="15391"/>
          <a:stretch>
            <a:fillRect/>
          </a:stretch>
        </p:blipFill>
        <p:spPr bwMode="auto">
          <a:xfrm>
            <a:off x="428596" y="1928802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ена\Desktop\STEAM\театр оригами\IMG_7584.JPG"/>
          <p:cNvPicPr/>
          <p:nvPr/>
        </p:nvPicPr>
        <p:blipFill>
          <a:blip r:embed="rId3" cstate="print"/>
          <a:srcRect l="16133" r="17031"/>
          <a:stretch>
            <a:fillRect/>
          </a:stretch>
        </p:blipFill>
        <p:spPr bwMode="auto">
          <a:xfrm>
            <a:off x="5857884" y="2786058"/>
            <a:ext cx="2891027" cy="35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бумагой, создание коллекции помогает развивать практическое и умственное экспериментирование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ена\Desktop\STEAM\театр оригами\IMG_7404.JPG"/>
          <p:cNvPicPr/>
          <p:nvPr/>
        </p:nvPicPr>
        <p:blipFill>
          <a:blip r:embed="rId2" cstate="print"/>
          <a:srcRect b="16045"/>
          <a:stretch>
            <a:fillRect/>
          </a:stretch>
        </p:blipFill>
        <p:spPr bwMode="auto">
          <a:xfrm>
            <a:off x="395536" y="1412566"/>
            <a:ext cx="4143974" cy="27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Лена\Desktop\STEAM\театр оригами\IMG_7391.JPG"/>
          <p:cNvPicPr/>
          <p:nvPr/>
        </p:nvPicPr>
        <p:blipFill>
          <a:blip r:embed="rId3" cstate="print"/>
          <a:srcRect l="8258" b="18197"/>
          <a:stretch>
            <a:fillRect/>
          </a:stretch>
        </p:blipFill>
        <p:spPr bwMode="auto">
          <a:xfrm>
            <a:off x="4788024" y="3789040"/>
            <a:ext cx="4178402" cy="28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базовыми формами - это познание основ математических знаний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Модульное оригами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к планированию,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моделированию,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инженерного мышления, концентрации внимания, творческого воображения, развитию мелкой моторики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Лена\Desktop\STEAM\театр оригами\IMG_7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174754" cy="31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ена\Desktop\STEAM\театр оригами\IMG_7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286248" cy="340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среды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Лена\Desktop\STEAM\театр оригами\IMG_7504.JPG"/>
          <p:cNvPicPr/>
          <p:nvPr/>
        </p:nvPicPr>
        <p:blipFill>
          <a:blip r:embed="rId2" cstate="print"/>
          <a:srcRect l="4549" r="4476" b="18122"/>
          <a:stretch>
            <a:fillRect/>
          </a:stretch>
        </p:blipFill>
        <p:spPr bwMode="auto">
          <a:xfrm>
            <a:off x="683568" y="1571612"/>
            <a:ext cx="35283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Лена\Desktop\STEAM\театр оригами\IMG_75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73624"/>
            <a:ext cx="3744416" cy="24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ена\Desktop\STEAM\театр оригами\IMG_7403.JPG"/>
          <p:cNvPicPr/>
          <p:nvPr/>
        </p:nvPicPr>
        <p:blipFill>
          <a:blip r:embed="rId4" cstate="print"/>
          <a:srcRect b="636"/>
          <a:stretch>
            <a:fillRect/>
          </a:stretch>
        </p:blipFill>
        <p:spPr bwMode="auto">
          <a:xfrm>
            <a:off x="4932040" y="1559747"/>
            <a:ext cx="34509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формируют навыки коллективной работы, культуру дискуссии, воспитывают уважительное отношение к результатам труда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Лена\Desktop\STEAM\театр оригами\IMG_7499.JPG"/>
          <p:cNvPicPr/>
          <p:nvPr/>
        </p:nvPicPr>
        <p:blipFill>
          <a:blip r:embed="rId2" cstate="print"/>
          <a:srcRect r="10091" b="17481"/>
          <a:stretch>
            <a:fillRect/>
          </a:stretch>
        </p:blipFill>
        <p:spPr bwMode="auto">
          <a:xfrm>
            <a:off x="755576" y="1571258"/>
            <a:ext cx="3350176" cy="22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ена\Desktop\STEAM\театр оригами\IMG_7493.JPG"/>
          <p:cNvPicPr/>
          <p:nvPr/>
        </p:nvPicPr>
        <p:blipFill>
          <a:blip r:embed="rId3" cstate="print"/>
          <a:srcRect r="10202" b="18518"/>
          <a:stretch>
            <a:fillRect/>
          </a:stretch>
        </p:blipFill>
        <p:spPr bwMode="auto">
          <a:xfrm>
            <a:off x="4932040" y="1571256"/>
            <a:ext cx="3456384" cy="22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ена\Desktop\STEAM\театр оригами\IMG_7495.JPG"/>
          <p:cNvPicPr/>
          <p:nvPr/>
        </p:nvPicPr>
        <p:blipFill>
          <a:blip r:embed="rId4" cstate="print"/>
          <a:srcRect r="7763" b="18011"/>
          <a:stretch>
            <a:fillRect/>
          </a:stretch>
        </p:blipFill>
        <p:spPr bwMode="auto">
          <a:xfrm>
            <a:off x="2670058" y="4005064"/>
            <a:ext cx="3803884" cy="2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изобразительной деятельности показывает как искусство соединяется  с моделированием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138___03\IMG_7422.JPG"/>
          <p:cNvPicPr>
            <a:picLocks noChangeAspect="1" noChangeArrowheads="1"/>
          </p:cNvPicPr>
          <p:nvPr/>
        </p:nvPicPr>
        <p:blipFill>
          <a:blip r:embed="rId2" cstate="print"/>
          <a:srcRect l="4478" t="3582" r="5075" b="15224"/>
          <a:stretch>
            <a:fillRect/>
          </a:stretch>
        </p:blipFill>
        <p:spPr bwMode="auto">
          <a:xfrm>
            <a:off x="500034" y="1428736"/>
            <a:ext cx="3495209" cy="2353210"/>
          </a:xfrm>
          <a:prstGeom prst="rect">
            <a:avLst/>
          </a:prstGeom>
          <a:noFill/>
        </p:spPr>
      </p:pic>
      <p:pic>
        <p:nvPicPr>
          <p:cNvPr id="4" name="Picture 2" descr="E:\138___03\IMG_7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6757" b="18918"/>
          <a:stretch>
            <a:fillRect/>
          </a:stretch>
        </p:blipFill>
        <p:spPr bwMode="auto">
          <a:xfrm>
            <a:off x="4887379" y="1428736"/>
            <a:ext cx="3547839" cy="2313825"/>
          </a:xfrm>
          <a:prstGeom prst="rect">
            <a:avLst/>
          </a:prstGeom>
          <a:noFill/>
        </p:spPr>
      </p:pic>
      <p:pic>
        <p:nvPicPr>
          <p:cNvPr id="11" name="Picture 2" descr="E:\1\IMG_7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90" y="3959709"/>
            <a:ext cx="3502053" cy="2496627"/>
          </a:xfrm>
          <a:prstGeom prst="rect">
            <a:avLst/>
          </a:prstGeom>
          <a:noFill/>
        </p:spPr>
      </p:pic>
      <p:pic>
        <p:nvPicPr>
          <p:cNvPr id="12" name="Picture 3" descr="E:\1\IMG_7583.JPG"/>
          <p:cNvPicPr>
            <a:picLocks noChangeAspect="1" noChangeArrowheads="1"/>
          </p:cNvPicPr>
          <p:nvPr/>
        </p:nvPicPr>
        <p:blipFill>
          <a:blip r:embed="rId6" cstate="print"/>
          <a:srcRect t="14439"/>
          <a:stretch>
            <a:fillRect/>
          </a:stretch>
        </p:blipFill>
        <p:spPr bwMode="auto">
          <a:xfrm>
            <a:off x="4937760" y="3905085"/>
            <a:ext cx="3480545" cy="255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Пригласительные билеты в театр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Лена\Downloads\IMG_7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00561" y="3143248"/>
            <a:ext cx="4419603" cy="3314702"/>
          </a:xfrm>
          <a:prstGeom prst="rect">
            <a:avLst/>
          </a:prstGeom>
          <a:noFill/>
        </p:spPr>
      </p:pic>
      <p:pic>
        <p:nvPicPr>
          <p:cNvPr id="6" name="Picture 2" descr="C:\Users\Лена\Downloads\IMG_75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924"/>
          <a:stretch/>
        </p:blipFill>
        <p:spPr bwMode="auto">
          <a:xfrm>
            <a:off x="142844" y="1357298"/>
            <a:ext cx="4289563" cy="336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343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способствует развитию творческой активности родителей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Лена\Desktop\STEAM\театр оригами\IMG_7586.JPG"/>
          <p:cNvPicPr/>
          <p:nvPr/>
        </p:nvPicPr>
        <p:blipFill>
          <a:blip r:embed="rId2" cstate="print"/>
          <a:srcRect l="22101" r="17208"/>
          <a:stretch>
            <a:fillRect/>
          </a:stretch>
        </p:blipFill>
        <p:spPr bwMode="auto">
          <a:xfrm>
            <a:off x="827584" y="1772816"/>
            <a:ext cx="3096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138___03\IMG_7484.JPG"/>
          <p:cNvPicPr>
            <a:picLocks noChangeAspect="1" noChangeArrowheads="1"/>
          </p:cNvPicPr>
          <p:nvPr/>
        </p:nvPicPr>
        <p:blipFill>
          <a:blip r:embed="rId3" cstate="print"/>
          <a:srcRect l="15672" b="16417"/>
          <a:stretch>
            <a:fillRect/>
          </a:stretch>
        </p:blipFill>
        <p:spPr bwMode="auto">
          <a:xfrm>
            <a:off x="4788024" y="1343765"/>
            <a:ext cx="3474907" cy="2583148"/>
          </a:xfrm>
          <a:prstGeom prst="rect">
            <a:avLst/>
          </a:prstGeom>
          <a:noFill/>
        </p:spPr>
      </p:pic>
      <p:pic>
        <p:nvPicPr>
          <p:cNvPr id="6" name="Рисунок 5" descr="C:\Users\Лена\Desktop\STEAM\театр оригами\IMG_7487.JPG"/>
          <p:cNvPicPr/>
          <p:nvPr/>
        </p:nvPicPr>
        <p:blipFill>
          <a:blip r:embed="rId4" cstate="print"/>
          <a:srcRect l="7762" b="14569"/>
          <a:stretch>
            <a:fillRect/>
          </a:stretch>
        </p:blipFill>
        <p:spPr bwMode="auto">
          <a:xfrm>
            <a:off x="4788024" y="4077072"/>
            <a:ext cx="3474907" cy="263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1602" y="3027377"/>
            <a:ext cx="6200796" cy="85440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347864" y="5428675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Лена\Desktop\canva-couple-on-a-car-vector-MACNM2VtU2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3312368" cy="3167828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28912"/>
            <a:ext cx="3413178" cy="2920368"/>
          </a:xfrm>
        </p:spPr>
      </p:pic>
      <p:sp>
        <p:nvSpPr>
          <p:cNvPr id="2" name="Выгнутая вверх стрелка 1"/>
          <p:cNvSpPr/>
          <p:nvPr/>
        </p:nvSpPr>
        <p:spPr>
          <a:xfrm>
            <a:off x="3783904" y="2126874"/>
            <a:ext cx="157619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ена\Desktop\depositphotos_48348557-stock-illustration-cartoon-children-read-a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5040561" cy="470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ена\Desktop\06065335.jpg"/>
          <p:cNvPicPr/>
          <p:nvPr/>
        </p:nvPicPr>
        <p:blipFill>
          <a:blip r:embed="rId3" cstate="print"/>
          <a:srcRect t="3279"/>
          <a:stretch>
            <a:fillRect/>
          </a:stretch>
        </p:blipFill>
        <p:spPr bwMode="auto">
          <a:xfrm>
            <a:off x="214282" y="2428868"/>
            <a:ext cx="8750206" cy="43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14422"/>
            <a:ext cx="8786842" cy="5643578"/>
          </a:xfrm>
        </p:spPr>
        <p:txBody>
          <a:bodyPr>
            <a:noAutofit/>
          </a:bodyPr>
          <a:lstStyle/>
          <a:p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Лена\Desktop\5b334e1d67f99.png"/>
          <p:cNvPicPr/>
          <p:nvPr/>
        </p:nvPicPr>
        <p:blipFill rotWithShape="1">
          <a:blip r:embed="rId3" cstate="print"/>
          <a:srcRect l="15958" t="22544" r="3457"/>
          <a:stretch/>
        </p:blipFill>
        <p:spPr bwMode="auto">
          <a:xfrm>
            <a:off x="656692" y="908720"/>
            <a:ext cx="7830616" cy="5683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9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16832"/>
            <a:ext cx="5724128" cy="4941168"/>
          </a:xfrm>
        </p:spPr>
        <p:txBody>
          <a:bodyPr>
            <a:noAutofit/>
          </a:bodyPr>
          <a:lstStyle/>
          <a:p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3155" r="22555" b="2749"/>
          <a:stretch/>
        </p:blipFill>
        <p:spPr bwMode="auto">
          <a:xfrm>
            <a:off x="827584" y="476672"/>
            <a:ext cx="748883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5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Лена\Desktop\257d8a15635563b9f6813b9c766e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7044783" cy="528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14422"/>
            <a:ext cx="8786842" cy="564357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интереса и потребности  детей к театру и оригами, как видам искусства, развитию конструктивных навыков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ходе подготовки к </a:t>
            </a: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постановке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45154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0065" y="949191"/>
            <a:ext cx="8243918" cy="47954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15370" cy="521497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методический материал, современную технологию STEAM, технику оригами, методы и приемы театральной постановки настольного кукольного театра.</a:t>
            </a:r>
          </a:p>
          <a:p>
            <a:pPr algn="l">
              <a:lnSpc>
                <a:spcPct val="120000"/>
              </a:lnSpc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Проанализировать представления детей и родителей о технике оригами.</a:t>
            </a:r>
          </a:p>
          <a:p>
            <a:pPr algn="l">
              <a:lnSpc>
                <a:spcPct val="120000"/>
              </a:lnSpc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Подобрать методическую литературу, наглядный материал с изображением моделей оригами,  схемы, пооперационные карты, элементарные опытами с бумагой, продуктивные виды деятельности и сценарий театральной постановки для создания кукольного театра.</a:t>
            </a:r>
          </a:p>
          <a:p>
            <a:pPr algn="l">
              <a:lnSpc>
                <a:spcPct val="120000"/>
              </a:lnSpc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кукол оригами  и декораций для театральной постановки. </a:t>
            </a:r>
          </a:p>
          <a:p>
            <a:pPr algn="l">
              <a:lnSpc>
                <a:spcPct val="120000"/>
              </a:lnSpc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Показ настольного кукольного театра «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избушка».</a:t>
            </a:r>
          </a:p>
          <a:p>
            <a:pPr>
              <a:buFont typeface="Wingdings" pitchFamily="2" charset="2"/>
              <a:buChar char="v"/>
            </a:pPr>
            <a:endParaRPr lang="ru-RU" sz="4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220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Творческий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проекта: Способствовать формированию интереса и потребности  детей к театру и оригами, как видам искусства, развитию конструктивных навыков   в ходе подготовки к театрализованной постановке</vt:lpstr>
      <vt:lpstr>Задачи:  </vt:lpstr>
      <vt:lpstr>Возникло искусство  складывания  бумаги в Японии, в период Хэйам (794-1185 гг).  По-японски «ори» - «сложенный», «ками» - «бумага</vt:lpstr>
      <vt:lpstr>Знакомство с бумагой, создание коллекции помогает развивать практическое и умственное экспериментирование </vt:lpstr>
      <vt:lpstr>Знакомство с базовыми формами - это познание основ математических знаний</vt:lpstr>
      <vt:lpstr>Модульное оригами - развитие способностей к планированию, моделированию, алгоритмического  и инженерного мышления, концентрации внимания, творческого воображения, развитию мелкой моторики</vt:lpstr>
      <vt:lpstr>Создание развивающей предметно-пространственной среды</vt:lpstr>
      <vt:lpstr>Сюжетно-ролевые игры формируют навыки коллективной работы, культуру дискуссии, воспитывают уважительное отношение к результатам труда</vt:lpstr>
      <vt:lpstr>Организация изобразительной деятельности показывает как искусство соединяется  с моделированием</vt:lpstr>
      <vt:lpstr>Пригласительные билеты в театр</vt:lpstr>
      <vt:lpstr>Творческая мастерская способствует развитию творческой активности родителей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Windows User</dc:creator>
  <cp:lastModifiedBy>1</cp:lastModifiedBy>
  <cp:revision>22</cp:revision>
  <dcterms:created xsi:type="dcterms:W3CDTF">2019-10-26T11:58:01Z</dcterms:created>
  <dcterms:modified xsi:type="dcterms:W3CDTF">2023-10-10T02:58:12Z</dcterms:modified>
</cp:coreProperties>
</file>