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70" r:id="rId3"/>
    <p:sldId id="268" r:id="rId4"/>
    <p:sldId id="258" r:id="rId5"/>
    <p:sldId id="259" r:id="rId6"/>
    <p:sldId id="264" r:id="rId7"/>
    <p:sldId id="263" r:id="rId8"/>
    <p:sldId id="262" r:id="rId9"/>
    <p:sldId id="265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67" y="-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4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0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7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4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86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3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4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9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1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3B77C-9C79-445B-9166-47E1E577785B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7E273-5EEA-497A-ACEF-E7ED075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1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572" y="362608"/>
            <a:ext cx="10515600" cy="15882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Литературная гостиная 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>"</a:t>
            </a:r>
            <a:r>
              <a:rPr lang="ru-RU" b="1" dirty="0">
                <a:solidFill>
                  <a:srgbClr val="FF0066"/>
                </a:solidFill>
              </a:rPr>
              <a:t>Мы расскажем вам стихи"</a:t>
            </a:r>
            <a:br>
              <a:rPr lang="ru-RU" b="1" dirty="0">
                <a:solidFill>
                  <a:srgbClr val="FF0066"/>
                </a:solidFill>
              </a:rPr>
            </a:b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23" y="2464128"/>
            <a:ext cx="5281449" cy="323510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бывают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Хорошие, простые.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детские. Есть взрослые.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Короткие и длинные,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Бывают очень грустные,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Простые и искусные,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Большие, как романы,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124" y="307428"/>
            <a:ext cx="2921876" cy="65505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" y="1198180"/>
            <a:ext cx="4917727" cy="55652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290471" cy="23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1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06690" y="1852731"/>
            <a:ext cx="9138313" cy="1325563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</a:t>
            </a:r>
            <a:endParaRPr lang="ru-RU" sz="8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124" y="0"/>
            <a:ext cx="292187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5" y="1034407"/>
            <a:ext cx="4917727" cy="55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1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156" cy="19688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866" y="152949"/>
            <a:ext cx="105481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Цели: 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342900">
              <a:buFont typeface="Symbol"/>
              <a:buChar char=""/>
            </a:pP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Воспитание гражданственности и патриотизма у детей;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342900">
              <a:buFont typeface="Symbol"/>
              <a:buChar char=""/>
            </a:pPr>
            <a:r>
              <a:rPr lang="ru-RU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Совершенствовать художественно-речевые исполнительские навыки детей при чтении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стихотворений.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2391" y="2152926"/>
            <a:ext cx="865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Приобщение детей к художественному слову.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артистических навыков.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Вызывание эмоционального настроя, стимулирование стремления к заучиванию стихотворений.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Социализация детей, расширение границ общения.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33" name="Picture 9" descr="J:\МОЙ ФОТОШОП\КЛИПАРТЫ\клипарты к 9 мая\0_5b4b5_cec58fbd_X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2" r="69950" b="22000"/>
          <a:stretch/>
        </p:blipFill>
        <p:spPr bwMode="auto">
          <a:xfrm>
            <a:off x="117583" y="2215052"/>
            <a:ext cx="3197710" cy="31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Каргина\Pictures\hello_html_4026083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4541837"/>
            <a:ext cx="3647326" cy="268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7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134"/>
          <a:stretch/>
        </p:blipFill>
        <p:spPr>
          <a:xfrm>
            <a:off x="-46498" y="0"/>
            <a:ext cx="1223849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2082" y="-16329"/>
            <a:ext cx="6248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Самуил Яковлевич Маршак</a:t>
            </a:r>
          </a:p>
        </p:txBody>
      </p:sp>
      <p:pic>
        <p:nvPicPr>
          <p:cNvPr id="7" name="Рисунок 6" descr="http://mirpeople.ru/uploads/posts/2015-09/1441102495_eaa28590ae45bd797e96c6a23404fb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" y="800500"/>
            <a:ext cx="7277383" cy="46228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416875" y="2061742"/>
            <a:ext cx="4728627" cy="229948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 жизнь он был добрым другом детей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произведениях он учил ребят радоваться красоте поэтического слова. Показывал, что стихами можно рассказывать занимательные и поучительные истории и сказки.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860">
            <a:off x="1766532" y="3553372"/>
            <a:ext cx="8004743" cy="39578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2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1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0" y="105238"/>
            <a:ext cx="59789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Твардовский </a:t>
            </a:r>
          </a:p>
        </p:txBody>
      </p:sp>
      <p:pic>
        <p:nvPicPr>
          <p:cNvPr id="4" name="Объект 3" descr="Биография Александр Твардовский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6" y="105238"/>
            <a:ext cx="6120494" cy="66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71" y="4841422"/>
            <a:ext cx="4406898" cy="20156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62698" y="1334995"/>
            <a:ext cx="58864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Самым известным произведением 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Александра Твардовского </a:t>
            </a:r>
            <a:r>
              <a:rPr lang="ru-RU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стала поэма </a:t>
            </a: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«Василий Теркин».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Автору поэма принесла большой успех, поскольку была очень актуальна в военное время.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" y="-898"/>
            <a:ext cx="1352553" cy="141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1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445079" cy="15092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58" y="0"/>
            <a:ext cx="12055742" cy="14605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Твардовскому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Василию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Тёркину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56258" y="998541"/>
            <a:ext cx="4435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«Переправа» Иллюстрация художника И.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Бруни</a:t>
            </a:r>
            <a:endParaRPr lang="ru-RU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" y="1212850"/>
            <a:ext cx="7620000" cy="552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5" t="27931" r="5138" b="3793"/>
          <a:stretch/>
        </p:blipFill>
        <p:spPr>
          <a:xfrm>
            <a:off x="7743469" y="2527381"/>
            <a:ext cx="4393889" cy="3452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85" y="5776175"/>
            <a:ext cx="8629530" cy="11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1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394" y="242746"/>
            <a:ext cx="57267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(1899 – 1983)</a:t>
            </a:r>
          </a:p>
        </p:txBody>
      </p:sp>
      <p:pic>
        <p:nvPicPr>
          <p:cNvPr id="4" name="Объект 3" descr="Surkov AA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5" y="97791"/>
            <a:ext cx="5085884" cy="6662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6059992"/>
            <a:ext cx="12094029" cy="7491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37414" y="1820557"/>
            <a:ext cx="675458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Алексей Сурков написал ставшую одной из самых известных песен военных лет, задушевную, глубоко лирическую – «В землянке». </a:t>
            </a:r>
          </a:p>
          <a:p>
            <a:r>
              <a:rPr lang="ru-RU" sz="32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Эта </a:t>
            </a:r>
            <a:r>
              <a:rPr lang="ru-RU" sz="32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песня была верной спутницей солдат в течение всей войны и, обойдя все фронты, стала поистине народной. </a:t>
            </a:r>
            <a:endParaRPr lang="ru-RU" sz="3200" dirty="0" smtClean="0">
              <a:solidFill>
                <a:srgbClr val="00008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Далеко </a:t>
            </a:r>
            <a:r>
              <a:rPr lang="ru-RU" sz="3200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 все, певшие её, знали, кто был автором слов…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1357" cy="11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1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 descr="http://stihi.ru/photos/tatianalavrova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" y="102778"/>
            <a:ext cx="6800193" cy="66842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89530" y="102778"/>
            <a:ext cx="530247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Зовут меня Татьяна Лаврова. </a:t>
            </a:r>
          </a:p>
          <a:p>
            <a:pPr algn="ctr"/>
            <a:r>
              <a:rPr lang="ru-RU" sz="27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Живу я на Волге, в городе Волгограде. </a:t>
            </a:r>
          </a:p>
          <a:p>
            <a:pPr algn="ctr"/>
            <a:r>
              <a:rPr lang="ru-RU" sz="27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специальности – инженер-строитель, по натуре – творческий и жизнерадостный человек. </a:t>
            </a:r>
          </a:p>
          <a:p>
            <a:pPr algn="ctr"/>
            <a:r>
              <a:rPr lang="ru-RU" sz="28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самом начале 2006 года совершенно неожиданно для себя я начала писать стихи, сказки и песни чего раньше никогда не делала. Оказалось, что это тоже очень интересное занятие, без которого теперь я просто не мыслю свое существование.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53" y="6247151"/>
            <a:ext cx="12094029" cy="749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" y="31833"/>
            <a:ext cx="1758894" cy="18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1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 descr="Томилина Наталья Юрьевна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" y="92142"/>
            <a:ext cx="5463192" cy="670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" y="6201030"/>
            <a:ext cx="11925272" cy="6569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94131" y="86313"/>
            <a:ext cx="659786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Наталья Юрьевна Томилина</a:t>
            </a:r>
            <a:r>
              <a:rPr lang="ru-RU" sz="4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детский поэт, прозаик, член Союза писателей России, автор нескольких десятков книг для малышей. 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 первая книжка – 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«Разноцветная ворона» – появилась на свет в 2001 году. 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А в 2011 г. по ее стихам Иркутским областным театром кукол «Аистенок» был поставлен спектакль «ОЧЕНЬ маленькие небылицы для ОЧЕНЬ больших зрителей».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8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1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Тимофей Белозер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59887"/>
            <a:ext cx="4790090" cy="670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84" y="3597106"/>
            <a:ext cx="3163190" cy="32608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24096" y="0"/>
            <a:ext cx="7267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Тимофей Максимович Белозеров </a:t>
            </a:r>
            <a:r>
              <a:rPr lang="ru-RU" sz="28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(1929-1986)  </a:t>
            </a:r>
          </a:p>
          <a:p>
            <a:pPr algn="ctr">
              <a:spcAft>
                <a:spcPts val="0"/>
              </a:spcAft>
            </a:pPr>
            <a:r>
              <a:rPr lang="ru-RU" sz="30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поэт, член Союза писателей России. </a:t>
            </a:r>
            <a:r>
              <a:rPr lang="ru-RU" sz="3000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Лауреат премии Омского комсомола, заслуженный работник культуры РСФСР. </a:t>
            </a:r>
            <a:endParaRPr lang="ru-RU" sz="3000" dirty="0" smtClean="0">
              <a:solidFill>
                <a:srgbClr val="40404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0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в с. Камыши </a:t>
            </a:r>
            <a:r>
              <a:rPr lang="ru-RU" sz="3000" dirty="0" err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Куртамышского</a:t>
            </a:r>
            <a:r>
              <a:rPr lang="ru-RU" sz="30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Курганской области в крестьянской семье. Окончил семилетнюю школу в с. Старо-</a:t>
            </a:r>
            <a:r>
              <a:rPr lang="ru-RU" sz="3000" dirty="0" err="1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Каросук</a:t>
            </a:r>
            <a:r>
              <a:rPr lang="ru-RU" sz="30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Омской области. </a:t>
            </a:r>
          </a:p>
          <a:p>
            <a:pPr algn="ctr">
              <a:spcAft>
                <a:spcPts val="0"/>
              </a:spcAft>
            </a:pPr>
            <a:r>
              <a:rPr lang="ru-RU" sz="30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книга «На нашей реке» вышла в Омске в 1957 году. </a:t>
            </a:r>
          </a:p>
          <a:p>
            <a:pPr algn="ctr">
              <a:spcAft>
                <a:spcPts val="0"/>
              </a:spcAft>
            </a:pPr>
            <a:r>
              <a:rPr lang="ru-RU" sz="300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М. Белозеров заочно окончил Литературный институт имени А. М. Горького.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82038" cy="13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326</Words>
  <Application>Microsoft Office PowerPoint</Application>
  <PresentationFormat>Произвольный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Литературная гостиная   "Мы расскажем вам стихи" </vt:lpstr>
      <vt:lpstr>Презентация PowerPoint</vt:lpstr>
      <vt:lpstr>Всю жизнь он был добрым другом детей В своих произведениях он учил ребят радоваться красоте поэтического слова. Показывал, что стихами можно рассказывать занимательные и поучительные истории и сказки. </vt:lpstr>
      <vt:lpstr>Александр Трифонович Твардовский </vt:lpstr>
      <vt:lpstr>Памятник Твардовскому и Василию Тёркину  в Смоленске </vt:lpstr>
      <vt:lpstr>Сурков  Алексей Александрович (1899 – 1983)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гостиная  "Мы расскажем вам стихи" </dc:title>
  <dc:creator>Каргина</dc:creator>
  <cp:lastModifiedBy>Каргина</cp:lastModifiedBy>
  <cp:revision>34</cp:revision>
  <dcterms:created xsi:type="dcterms:W3CDTF">2016-05-11T17:24:36Z</dcterms:created>
  <dcterms:modified xsi:type="dcterms:W3CDTF">2016-11-10T16:09:11Z</dcterms:modified>
</cp:coreProperties>
</file>