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20E0C-BE4E-4C32-8A9A-D0828E3397A1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530D-15CC-499C-B6CE-D8FD453D7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00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F02F9-7078-48CA-BA1F-D463D8ECDFDF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7BA27-29D4-45D7-9FBF-9A478A1B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6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7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2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5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56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5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2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36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84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7BA27-29D4-45D7-9FBF-9A478A1B2E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7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D711F5-2B63-455A-AB52-F5A9EB3F2E4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A33053-7165-4111-A6AD-DE830C4C6D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4632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«КНИГА ПРИРОДЫ. ОСЕНЬ»</a:t>
            </a:r>
            <a:br>
              <a:rPr lang="ru-RU" b="1" dirty="0" smtClean="0"/>
            </a:br>
            <a:r>
              <a:rPr lang="ru-RU" sz="3200" b="1" dirty="0" smtClean="0"/>
              <a:t>ЭКОСИСТЕМА    ПРУДА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lnSpcReduction="10000"/>
          </a:bodyPr>
          <a:lstStyle/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выполнили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учащиеся 3 </a:t>
            </a:r>
            <a:r>
              <a:rPr lang="ru-RU" dirty="0" smtClean="0">
                <a:solidFill>
                  <a:schemeClr val="tx1"/>
                </a:solidFill>
              </a:rPr>
              <a:t>«А»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«</a:t>
            </a:r>
            <a:r>
              <a:rPr lang="ru-RU" dirty="0" err="1">
                <a:solidFill>
                  <a:schemeClr val="tx1"/>
                </a:solidFill>
              </a:rPr>
              <a:t>Х</a:t>
            </a:r>
            <a:r>
              <a:rPr lang="ru-RU" dirty="0" err="1" smtClean="0">
                <a:solidFill>
                  <a:schemeClr val="tx1"/>
                </a:solidFill>
              </a:rPr>
              <a:t>рабровская</a:t>
            </a:r>
            <a:r>
              <a:rPr lang="ru-RU" dirty="0" smtClean="0">
                <a:solidFill>
                  <a:schemeClr val="tx1"/>
                </a:solidFill>
              </a:rPr>
              <a:t> СОШ»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руководитель: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Абраконова</a:t>
            </a:r>
            <a:r>
              <a:rPr lang="ru-RU" dirty="0" smtClean="0">
                <a:solidFill>
                  <a:schemeClr val="tx1"/>
                </a:solidFill>
              </a:rPr>
              <a:t> Маргарита Вячеславовна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pPr algn="r"/>
            <a:endParaRPr lang="ru-RU" sz="2800" dirty="0" smtClean="0">
              <a:solidFill>
                <a:schemeClr val="tx1"/>
              </a:solidFill>
            </a:endParaRPr>
          </a:p>
          <a:p>
            <a:pPr algn="r"/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32857"/>
            <a:ext cx="6196405" cy="35902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Изучение </a:t>
            </a:r>
            <a:r>
              <a:rPr lang="ru-RU" dirty="0"/>
              <a:t>условий существования жизни растений и животных в пруду.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Изучение осенних изменений в экосистеме пруда.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r>
              <a:rPr lang="ru-RU" dirty="0" smtClean="0"/>
              <a:t>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Выяснить в каких условиях обитают растительные и животные организмы в экосистеме пруд. </a:t>
            </a:r>
            <a:endParaRPr lang="ru-RU" sz="2000" dirty="0"/>
          </a:p>
          <a:p>
            <a:r>
              <a:rPr lang="ru-RU" dirty="0"/>
              <a:t>2.Постарасться выяснить, какие виды растений и животных обитают в экосистеме пруд.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1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200" b="1" dirty="0" smtClean="0"/>
              <a:t>Анализ ситуации</a:t>
            </a:r>
            <a:br>
              <a:rPr lang="ru-RU" sz="2200" b="1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каждый день проходим мимо нашего пруда. И видим, как он постепенно зарастает, превращается в болото.</a:t>
            </a:r>
          </a:p>
          <a:p>
            <a:r>
              <a:rPr lang="ru-RU" dirty="0" smtClean="0"/>
              <a:t>Мы решили выяснить, что из себя представляет экосистема пруда.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3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Наблюдение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лассификация </a:t>
            </a:r>
            <a:r>
              <a:rPr lang="ru-RU" sz="2800" dirty="0" smtClean="0"/>
              <a:t>материала</a:t>
            </a:r>
          </a:p>
          <a:p>
            <a:r>
              <a:rPr lang="ru-RU" sz="2800" dirty="0" smtClean="0"/>
              <a:t>Опрос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8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b="1" dirty="0"/>
              <a:t>Обследование </a:t>
            </a:r>
            <a:r>
              <a:rPr lang="ru-RU" sz="1800" b="1" dirty="0" smtClean="0"/>
              <a:t>водоема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Чтобы определить, в каком состоянии находится водоем, надо его обследовать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/>
              <a:t>вид водоема – пруд;</a:t>
            </a:r>
            <a:br>
              <a:rPr lang="ru-RU" sz="1800" dirty="0"/>
            </a:br>
            <a:r>
              <a:rPr lang="ru-RU" sz="1800" dirty="0"/>
              <a:t>-размер водоема – примерно 10000 кв. м;</a:t>
            </a:r>
            <a:br>
              <a:rPr lang="ru-RU" sz="1800" dirty="0"/>
            </a:br>
            <a:r>
              <a:rPr lang="ru-RU" sz="1800" dirty="0"/>
              <a:t>-движение воды – стоячая.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81" y="2640013"/>
            <a:ext cx="4267200" cy="2562225"/>
          </a:xfrm>
        </p:spPr>
      </p:pic>
    </p:spTree>
    <p:extLst>
      <p:ext uri="{BB962C8B-B14F-4D97-AF65-F5344CB8AC3E}">
        <p14:creationId xmlns:p14="http://schemas.microsoft.com/office/powerpoint/2010/main" val="2665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2"/>
            <a:ext cx="7016660" cy="174732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На </a:t>
            </a:r>
            <a:r>
              <a:rPr lang="ru-RU" sz="2400" dirty="0"/>
              <a:t>берегу растёт ива, тростник обыкновенный, ольха серая, кустарник снежноягодник, боярышник, лишайники, мхи, клевер, тысячелистник.  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81" y="2640013"/>
            <a:ext cx="4267200" cy="2562225"/>
          </a:xfrm>
        </p:spPr>
      </p:pic>
    </p:spTree>
    <p:extLst>
      <p:ext uri="{BB962C8B-B14F-4D97-AF65-F5344CB8AC3E}">
        <p14:creationId xmlns:p14="http://schemas.microsoft.com/office/powerpoint/2010/main" val="25241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Из </a:t>
            </a:r>
            <a:r>
              <a:rPr lang="ru-RU" sz="3200" dirty="0"/>
              <a:t>животных здесь можно встретить: лягушку озёрную, пауков, жуков – пожарников (клоп-солдатик), улиток. 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961878"/>
            <a:ext cx="3200400" cy="192166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75" y="2961085"/>
            <a:ext cx="3200400" cy="1921668"/>
          </a:xfrm>
        </p:spPr>
      </p:pic>
    </p:spTree>
    <p:extLst>
      <p:ext uri="{BB962C8B-B14F-4D97-AF65-F5344CB8AC3E}">
        <p14:creationId xmlns:p14="http://schemas.microsoft.com/office/powerpoint/2010/main" val="4115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Выводы и 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ходе нашего исследования выявлено, что пруд является довольно старым водоемом. Пруд  не очищается, что может привести к его заболачиванию в дальнейшем и переходе экосистемы «Пруд» в </a:t>
            </a:r>
            <a:r>
              <a:rPr lang="ru-RU" dirty="0" smtClean="0"/>
              <a:t>экосистему </a:t>
            </a:r>
            <a:r>
              <a:rPr lang="ru-RU" dirty="0"/>
              <a:t>«Болото».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4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</TotalTime>
  <Words>182</Words>
  <Application>Microsoft Office PowerPoint</Application>
  <PresentationFormat>Экран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        «КНИГА ПРИРОДЫ. ОСЕНЬ» ЭКОСИСТЕМА    ПРУДА</vt:lpstr>
      <vt:lpstr>ЦЕЛЬ ПРОЕКТА</vt:lpstr>
      <vt:lpstr>ЗАДАЧИ ПРОЕКТА:</vt:lpstr>
      <vt:lpstr>   Анализ ситуации </vt:lpstr>
      <vt:lpstr>МЕТОДИКА РАБОТЫ</vt:lpstr>
      <vt:lpstr>Обследование водоема Чтобы определить, в каком состоянии находится водоем, надо его обследовать. -вид водоема – пруд; -размер водоема – примерно 10000 кв. м; -движение воды – стоячая.</vt:lpstr>
      <vt:lpstr>На берегу растёт ива, тростник обыкновенный, ольха серая, кустарник снежноягодник, боярышник, лишайники, мхи, клевер, тысячелистник.  </vt:lpstr>
      <vt:lpstr>  Из животных здесь можно встретить: лягушку озёрную, пауков, жуков – пожарников (клоп-солдатик), улиток.  </vt:lpstr>
      <vt:lpstr>Выводы и 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«ДУБ ИЗ ЖЁЛУДЯ»</dc:title>
  <dc:creator>Пользователь</dc:creator>
  <cp:lastModifiedBy>Пользователь</cp:lastModifiedBy>
  <cp:revision>8</cp:revision>
  <cp:lastPrinted>2016-12-13T15:21:33Z</cp:lastPrinted>
  <dcterms:created xsi:type="dcterms:W3CDTF">2016-04-25T14:16:52Z</dcterms:created>
  <dcterms:modified xsi:type="dcterms:W3CDTF">2016-12-13T15:21:38Z</dcterms:modified>
</cp:coreProperties>
</file>