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60" r:id="rId4"/>
    <p:sldId id="261" r:id="rId5"/>
    <p:sldId id="262" r:id="rId6"/>
    <p:sldId id="264" r:id="rId7"/>
    <p:sldId id="265" r:id="rId8"/>
    <p:sldId id="270" r:id="rId9"/>
    <p:sldId id="26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A20E0C-BE4E-4C32-8A9A-D0828E3397A1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C530D-15CC-499C-B6CE-D8FD453D70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2000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F02F9-7078-48CA-BA1F-D463D8ECDFDF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17BA27-29D4-45D7-9FBF-9A478A1B2E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761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17BA27-29D4-45D7-9FBF-9A478A1B2E8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8979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17BA27-29D4-45D7-9FBF-9A478A1B2E8D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56270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17BA27-29D4-45D7-9FBF-9A478A1B2E8D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0513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17BA27-29D4-45D7-9FBF-9A478A1B2E8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04564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17BA27-29D4-45D7-9FBF-9A478A1B2E8D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98545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17BA27-29D4-45D7-9FBF-9A478A1B2E8D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8272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17BA27-29D4-45D7-9FBF-9A478A1B2E8D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93613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17BA27-29D4-45D7-9FBF-9A478A1B2E8D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841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17BA27-29D4-45D7-9FBF-9A478A1B2E8D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673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63D711F5-2B63-455A-AB52-F5A9EB3F2E4E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7CA33053-7165-4111-A6AD-DE830C4C6D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11F5-2B63-455A-AB52-F5A9EB3F2E4E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33053-7165-4111-A6AD-DE830C4C6D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11F5-2B63-455A-AB52-F5A9EB3F2E4E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33053-7165-4111-A6AD-DE830C4C6D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11F5-2B63-455A-AB52-F5A9EB3F2E4E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33053-7165-4111-A6AD-DE830C4C6D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11F5-2B63-455A-AB52-F5A9EB3F2E4E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33053-7165-4111-A6AD-DE830C4C6D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11F5-2B63-455A-AB52-F5A9EB3F2E4E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33053-7165-4111-A6AD-DE830C4C6D7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11F5-2B63-455A-AB52-F5A9EB3F2E4E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33053-7165-4111-A6AD-DE830C4C6D7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11F5-2B63-455A-AB52-F5A9EB3F2E4E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33053-7165-4111-A6AD-DE830C4C6D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11F5-2B63-455A-AB52-F5A9EB3F2E4E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33053-7165-4111-A6AD-DE830C4C6D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63D711F5-2B63-455A-AB52-F5A9EB3F2E4E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7CA33053-7165-4111-A6AD-DE830C4C6D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63D711F5-2B63-455A-AB52-F5A9EB3F2E4E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7CA33053-7165-4111-A6AD-DE830C4C6D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63D711F5-2B63-455A-AB52-F5A9EB3F2E4E}" type="datetimeFigureOut">
              <a:rPr lang="ru-RU" smtClean="0"/>
              <a:t>13.12.2016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CA33053-7165-4111-A6AD-DE830C4C6D7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4632" cy="122413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«КНИГА ПРИРОДЫ. ОСЕНЬ»</a:t>
            </a:r>
            <a:br>
              <a:rPr lang="ru-RU" b="1" dirty="0" smtClean="0"/>
            </a:br>
            <a:r>
              <a:rPr lang="ru-RU" sz="3200" b="1" dirty="0" smtClean="0"/>
              <a:t>ЭКОСИСТЕМА    ПРУДА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420888"/>
            <a:ext cx="6400800" cy="3217912"/>
          </a:xfrm>
        </p:spPr>
        <p:txBody>
          <a:bodyPr>
            <a:normAutofit lnSpcReduction="10000"/>
          </a:bodyPr>
          <a:lstStyle/>
          <a:p>
            <a:pPr algn="r"/>
            <a:endParaRPr lang="ru-RU" sz="2000" b="1" dirty="0" smtClean="0">
              <a:solidFill>
                <a:schemeClr val="tx1"/>
              </a:solidFill>
            </a:endParaRPr>
          </a:p>
          <a:p>
            <a:pPr algn="r"/>
            <a:r>
              <a:rPr lang="ru-RU" sz="2000" b="1" dirty="0" smtClean="0">
                <a:solidFill>
                  <a:schemeClr val="tx1"/>
                </a:solidFill>
              </a:rPr>
              <a:t>выполнили</a:t>
            </a:r>
            <a:r>
              <a:rPr lang="ru-RU" sz="2000" b="1" dirty="0" smtClean="0">
                <a:solidFill>
                  <a:schemeClr val="tx1"/>
                </a:solidFill>
              </a:rPr>
              <a:t>: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учащиеся 3 </a:t>
            </a:r>
            <a:r>
              <a:rPr lang="ru-RU" dirty="0" smtClean="0">
                <a:solidFill>
                  <a:schemeClr val="tx1"/>
                </a:solidFill>
              </a:rPr>
              <a:t>«А» класса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МБОУ «</a:t>
            </a:r>
            <a:r>
              <a:rPr lang="ru-RU" dirty="0" err="1">
                <a:solidFill>
                  <a:schemeClr val="tx1"/>
                </a:solidFill>
              </a:rPr>
              <a:t>Х</a:t>
            </a:r>
            <a:r>
              <a:rPr lang="ru-RU" dirty="0" err="1" smtClean="0">
                <a:solidFill>
                  <a:schemeClr val="tx1"/>
                </a:solidFill>
              </a:rPr>
              <a:t>рабровская</a:t>
            </a:r>
            <a:r>
              <a:rPr lang="ru-RU" dirty="0" smtClean="0">
                <a:solidFill>
                  <a:schemeClr val="tx1"/>
                </a:solidFill>
              </a:rPr>
              <a:t> СОШ»</a:t>
            </a:r>
          </a:p>
          <a:p>
            <a:pPr algn="r"/>
            <a:endParaRPr lang="ru-RU" dirty="0" smtClean="0">
              <a:solidFill>
                <a:schemeClr val="tx1"/>
              </a:solidFill>
            </a:endParaRPr>
          </a:p>
          <a:p>
            <a:pPr algn="r"/>
            <a:r>
              <a:rPr lang="ru-RU" sz="2000" b="1" dirty="0" smtClean="0">
                <a:solidFill>
                  <a:schemeClr val="tx1"/>
                </a:solidFill>
              </a:rPr>
              <a:t>руководитель:</a:t>
            </a:r>
          </a:p>
          <a:p>
            <a:pPr algn="r"/>
            <a:r>
              <a:rPr lang="ru-RU" dirty="0" err="1" smtClean="0">
                <a:solidFill>
                  <a:schemeClr val="tx1"/>
                </a:solidFill>
              </a:rPr>
              <a:t>Абраконова</a:t>
            </a:r>
            <a:r>
              <a:rPr lang="ru-RU" dirty="0" smtClean="0">
                <a:solidFill>
                  <a:schemeClr val="tx1"/>
                </a:solidFill>
              </a:rPr>
              <a:t> Маргарита Вячеславовна</a:t>
            </a:r>
          </a:p>
          <a:p>
            <a:pPr algn="r"/>
            <a:r>
              <a:rPr lang="ru-RU" dirty="0">
                <a:solidFill>
                  <a:schemeClr val="tx1"/>
                </a:solidFill>
              </a:rPr>
              <a:t>у</a:t>
            </a:r>
            <a:r>
              <a:rPr lang="ru-RU" dirty="0" smtClean="0">
                <a:solidFill>
                  <a:schemeClr val="tx1"/>
                </a:solidFill>
              </a:rPr>
              <a:t>читель начальных классов</a:t>
            </a:r>
          </a:p>
          <a:p>
            <a:pPr algn="r"/>
            <a:endParaRPr lang="ru-RU" sz="2800" dirty="0" smtClean="0">
              <a:solidFill>
                <a:schemeClr val="tx1"/>
              </a:solidFill>
            </a:endParaRPr>
          </a:p>
          <a:p>
            <a:pPr algn="r"/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21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</a:t>
            </a:r>
            <a:r>
              <a:rPr lang="ru-RU" dirty="0" smtClean="0"/>
              <a:t>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2132857"/>
            <a:ext cx="6196405" cy="3590212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Изучение </a:t>
            </a:r>
            <a:r>
              <a:rPr lang="ru-RU" dirty="0"/>
              <a:t>условий существования жизни растений и животных в пруду. </a:t>
            </a:r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Изучение осенних изменений в экосистеме пруда.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096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</a:t>
            </a:r>
            <a:r>
              <a:rPr lang="ru-RU" dirty="0" smtClean="0"/>
              <a:t>ПРОЕКТА: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1. Выяснить в каких условиях обитают растительные и животные организмы в экосистеме пруд. </a:t>
            </a:r>
            <a:endParaRPr lang="ru-RU" sz="2000" dirty="0"/>
          </a:p>
          <a:p>
            <a:r>
              <a:rPr lang="ru-RU" dirty="0"/>
              <a:t>2.Постарасться выяснить, какие виды растений и животных обитают в экосистеме пруд.</a:t>
            </a:r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416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2200" b="1" dirty="0" smtClean="0"/>
              <a:t>Анализ ситуации</a:t>
            </a:r>
            <a:br>
              <a:rPr lang="ru-RU" sz="2200" b="1" dirty="0" smtClean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Мы каждый день проходим мимо нашего пруда. И видим, как он постепенно зарастает, превращается в болото.</a:t>
            </a:r>
          </a:p>
          <a:p>
            <a:r>
              <a:rPr lang="ru-RU" dirty="0" smtClean="0"/>
              <a:t>Мы решили выяснить, что из себя представляет экосистема пруда.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738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МЕТОДИКА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Наблюдение</a:t>
            </a:r>
          </a:p>
          <a:p>
            <a:r>
              <a:rPr lang="ru-RU" sz="2800" dirty="0"/>
              <a:t>К</a:t>
            </a:r>
            <a:r>
              <a:rPr lang="ru-RU" sz="2800" dirty="0" smtClean="0"/>
              <a:t>лассификация </a:t>
            </a:r>
            <a:r>
              <a:rPr lang="ru-RU" sz="2800" dirty="0" smtClean="0"/>
              <a:t>материала</a:t>
            </a:r>
          </a:p>
          <a:p>
            <a:r>
              <a:rPr lang="ru-RU" sz="2800" dirty="0" smtClean="0"/>
              <a:t>Опрос</a:t>
            </a:r>
          </a:p>
          <a:p>
            <a:endParaRPr lang="ru-RU" sz="2800" dirty="0" smtClean="0"/>
          </a:p>
          <a:p>
            <a:endParaRPr lang="ru-RU" sz="2800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586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1800" b="1" dirty="0"/>
              <a:t>Обследование </a:t>
            </a:r>
            <a:r>
              <a:rPr lang="ru-RU" sz="1800" b="1" dirty="0" smtClean="0"/>
              <a:t>водоема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Чтобы определить, в каком состоянии находится водоем, надо его обследовать</a:t>
            </a:r>
            <a:r>
              <a:rPr lang="ru-RU" sz="1800" dirty="0" smtClean="0"/>
              <a:t>.</a:t>
            </a:r>
            <a:br>
              <a:rPr lang="ru-RU" sz="1800" dirty="0" smtClean="0"/>
            </a:br>
            <a:r>
              <a:rPr lang="ru-RU" sz="1800" dirty="0" smtClean="0"/>
              <a:t>-</a:t>
            </a:r>
            <a:r>
              <a:rPr lang="ru-RU" sz="1800" dirty="0"/>
              <a:t>вид водоема – пруд;</a:t>
            </a:r>
            <a:br>
              <a:rPr lang="ru-RU" sz="1800" dirty="0"/>
            </a:br>
            <a:r>
              <a:rPr lang="ru-RU" sz="1800" dirty="0"/>
              <a:t>-размер водоема – примерно 10000 кв. м;</a:t>
            </a:r>
            <a:br>
              <a:rPr lang="ru-RU" sz="1800" dirty="0"/>
            </a:br>
            <a:r>
              <a:rPr lang="ru-RU" sz="1800" dirty="0"/>
              <a:t>-движение воды – стоячая.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081" y="2640013"/>
            <a:ext cx="4267200" cy="2562225"/>
          </a:xfrm>
        </p:spPr>
      </p:pic>
    </p:spTree>
    <p:extLst>
      <p:ext uri="{BB962C8B-B14F-4D97-AF65-F5344CB8AC3E}">
        <p14:creationId xmlns:p14="http://schemas.microsoft.com/office/powerpoint/2010/main" val="26658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9" y="817582"/>
            <a:ext cx="7016660" cy="1747322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/>
              <a:t>На </a:t>
            </a:r>
            <a:r>
              <a:rPr lang="ru-RU" sz="2400" dirty="0"/>
              <a:t>берегу растёт ива, тростник обыкновенный, ольха серая, кустарник снежноягодник, боярышник, лишайники, мхи, клевер, тысячелистник.  </a:t>
            </a:r>
            <a:endParaRPr lang="ru-RU" sz="2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081" y="2640013"/>
            <a:ext cx="4267200" cy="2562225"/>
          </a:xfrm>
        </p:spPr>
      </p:pic>
    </p:spTree>
    <p:extLst>
      <p:ext uri="{BB962C8B-B14F-4D97-AF65-F5344CB8AC3E}">
        <p14:creationId xmlns:p14="http://schemas.microsoft.com/office/powerpoint/2010/main" val="252418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Из </a:t>
            </a:r>
            <a:r>
              <a:rPr lang="ru-RU" sz="3200" dirty="0"/>
              <a:t>животных здесь можно встретить: лягушку озёрную, пауков, жуков – пожарников (клоп-солдатик), улиток. </a:t>
            </a:r>
            <a:br>
              <a:rPr lang="ru-RU" sz="3200" dirty="0"/>
            </a:br>
            <a:endParaRPr lang="ru-RU" sz="3200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575" y="2961878"/>
            <a:ext cx="3200400" cy="1921668"/>
          </a:xfrm>
        </p:spPr>
      </p:pic>
      <p:pic>
        <p:nvPicPr>
          <p:cNvPr id="8" name="Объект 7"/>
          <p:cNvPicPr>
            <a:picLocks noGrp="1" noChangeAspect="1"/>
          </p:cNvPicPr>
          <p:nvPr>
            <p:ph sz="quarter" idx="1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4075" y="2961085"/>
            <a:ext cx="3200400" cy="1921668"/>
          </a:xfrm>
        </p:spPr>
      </p:pic>
    </p:spTree>
    <p:extLst>
      <p:ext uri="{BB962C8B-B14F-4D97-AF65-F5344CB8AC3E}">
        <p14:creationId xmlns:p14="http://schemas.microsoft.com/office/powerpoint/2010/main" val="41155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cap="all" dirty="0"/>
              <a:t>Выводы и заключение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В ходе нашего исследования выявлено, что пруд является довольно старым водоемом. Пруд  не очищается, что может привести к его заболачиванию в дальнейшем и переходе экосистемы «Пруд» в </a:t>
            </a:r>
            <a:r>
              <a:rPr lang="ru-RU" dirty="0" smtClean="0"/>
              <a:t>экосистему </a:t>
            </a:r>
            <a:r>
              <a:rPr lang="ru-RU" dirty="0"/>
              <a:t>«Болото». 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542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88</TotalTime>
  <Words>182</Words>
  <Application>Microsoft Office PowerPoint</Application>
  <PresentationFormat>Экран (4:3)</PresentationFormat>
  <Paragraphs>40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Кнопка</vt:lpstr>
      <vt:lpstr>        «КНИГА ПРИРОДЫ. ОСЕНЬ» ЭКОСИСТЕМА    ПРУДА</vt:lpstr>
      <vt:lpstr>ЦЕЛЬ ПРОЕКТА</vt:lpstr>
      <vt:lpstr>ЗАДАЧИ ПРОЕКТА:</vt:lpstr>
      <vt:lpstr>   Анализ ситуации </vt:lpstr>
      <vt:lpstr>МЕТОДИКА РАБОТЫ</vt:lpstr>
      <vt:lpstr>Обследование водоема Чтобы определить, в каком состоянии находится водоем, надо его обследовать. -вид водоема – пруд; -размер водоема – примерно 10000 кв. м; -движение воды – стоячая.</vt:lpstr>
      <vt:lpstr>На берегу растёт ива, тростник обыкновенный, ольха серая, кустарник снежноягодник, боярышник, лишайники, мхи, клевер, тысячелистник.  </vt:lpstr>
      <vt:lpstr>  Из животных здесь можно встретить: лягушку озёрную, пауков, жуков – пожарников (клоп-солдатик), улиток.  </vt:lpstr>
      <vt:lpstr>Выводы и заключение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Проектная работа «ДУБ ИЗ ЖЁЛУДЯ»</dc:title>
  <dc:creator>Пользователь</dc:creator>
  <cp:lastModifiedBy>Пользователь</cp:lastModifiedBy>
  <cp:revision>8</cp:revision>
  <cp:lastPrinted>2016-12-13T15:21:33Z</cp:lastPrinted>
  <dcterms:created xsi:type="dcterms:W3CDTF">2016-04-25T14:16:52Z</dcterms:created>
  <dcterms:modified xsi:type="dcterms:W3CDTF">2016-12-13T15:21:38Z</dcterms:modified>
</cp:coreProperties>
</file>