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C365C-AA79-4790-A2AC-7AD89A080D2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7EA91-8414-4838-A5AE-5D95EE52E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7EA91-8414-4838-A5AE-5D95EE52E1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28AE-F9B5-4AB2-95FD-283BE75C95FA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1A1C-3385-40CC-8E71-E35F1C137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по русскому языку «Как сшить фартук»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21088"/>
            <a:ext cx="6400800" cy="1752600"/>
          </a:xfrm>
          <a:noFill/>
          <a:ln>
            <a:noFill/>
          </a:ln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Работу выполнила ученица 6 «А» класса Толчина Екатерина.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русского языка Спиридонова Светлана Павловна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0914" y="4540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МБОУ Хмелевицкая СОШ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Отделочные полоски заутюжить и настрочить на 1 мм. к основной ткани.</a:t>
            </a:r>
            <a:endParaRPr lang="ru-RU" dirty="0"/>
          </a:p>
        </p:txBody>
      </p:sp>
      <p:pic>
        <p:nvPicPr>
          <p:cNvPr id="3074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1680"/>
          </a:xfrm>
        </p:spPr>
        <p:txBody>
          <a:bodyPr numCol="1">
            <a:noAutofit/>
          </a:bodyPr>
          <a:lstStyle/>
          <a:p>
            <a:r>
              <a:rPr lang="ru-RU" sz="3200" dirty="0" smtClean="0"/>
              <a:t>Выметываем, с каждой стороны по одной  прорезной  пели. Петля делается под диаметр пуговицы плюс ее толщина. Для закрепления хлястика в верхней части фартука.</a:t>
            </a:r>
            <a:endParaRPr lang="ru-RU" sz="3200" dirty="0"/>
          </a:p>
        </p:txBody>
      </p:sp>
      <p:pic>
        <p:nvPicPr>
          <p:cNvPr id="2050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Хлястик розового цвета складывают лицевой стороной внутрь и стачивают на 5мм. от линии среза, а затем выворачивают на лицевую сторону и проутюживают.</a:t>
            </a:r>
            <a:endParaRPr lang="ru-RU" sz="3600" dirty="0"/>
          </a:p>
        </p:txBody>
      </p:sp>
      <p:sp>
        <p:nvSpPr>
          <p:cNvPr id="1026" name="AutoShape 2" descr="фартук и прихватка из ткани своими руками для ма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артук и прихватка из ткани своими руками для ма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артук и прихватка из ткани своими руками для ма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артук и прихватка из ткани своими руками для ма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403187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Соединяем нижнюю часть фартука с верхними лицевыми сторонами внутрь. Прокалываем булавками и сверху накладываем пояс (ширина пояса зависит от модели) уравнивая срезы, стачиваем все три слоя. Выворачиваем фартук на лицевую сторону, выворачиваем пояски и проутюживаем изделие. Осталось пришить пуговицы и…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Наш фартук</a:t>
            </a:r>
            <a:r>
              <a:rPr lang="ru-RU" b="1" dirty="0" smtClean="0">
                <a:solidFill>
                  <a:srgbClr val="FFC000"/>
                </a:solidFill>
              </a:rPr>
              <a:t>, </a:t>
            </a:r>
            <a:r>
              <a:rPr lang="ru-RU" dirty="0" smtClean="0">
                <a:solidFill>
                  <a:srgbClr val="FFC000"/>
                </a:solidFill>
              </a:rPr>
              <a:t>сшитый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своими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руками</a:t>
            </a:r>
            <a:r>
              <a:rPr lang="ru-RU" b="1" dirty="0" smtClean="0">
                <a:solidFill>
                  <a:srgbClr val="FFC000"/>
                </a:solidFill>
              </a:rPr>
              <a:t> </a:t>
            </a:r>
            <a:r>
              <a:rPr lang="ru-RU" dirty="0" smtClean="0">
                <a:solidFill>
                  <a:srgbClr val="FFC000"/>
                </a:solidFill>
              </a:rPr>
              <a:t>готов!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7650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 l="10145" t="1462" r="15942" b="10461"/>
          <a:stretch>
            <a:fillRect/>
          </a:stretch>
        </p:blipFill>
        <p:spPr bwMode="auto">
          <a:xfrm>
            <a:off x="2339752" y="0"/>
            <a:ext cx="4536504" cy="66996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 descr="Z0erM_p4Pz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69368"/>
            <a:ext cx="3795561" cy="5688632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8539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Для начала, приготовить нужные материалы. Вырезаем детали фартука по линии припуска на шов.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1383848262_dscn1053_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88840"/>
            <a:ext cx="6288021" cy="471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данной фотографии показана верхняя и нижняя часть фартука детали карманов и пояски. Сначала займемся нижней частью, которая представляет для нас наибольшую трудность из-за мелких деталей.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Обметываем по срезам нижней части фартука, а затем обрабатываем срезы фартука швом в подгибку с открытым срезом.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888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Далее проутюживаем полученный шов, складываем ткань лицевыми сторонами внутрь и намечаем месторасположение карманов.  Форма карманов может быть  любой и с различной отделкой.</a:t>
            </a:r>
            <a:endParaRPr lang="ru-RU" sz="2800" dirty="0"/>
          </a:p>
        </p:txBody>
      </p:sp>
      <p:pic>
        <p:nvPicPr>
          <p:cNvPr id="5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FFFF00"/>
                </a:solidFill>
              </a:rPr>
              <a:t>Заготовка карманов. 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Для линии входа в карман необходимо подрезать обтачку шириной 4 см., стачать по линии среза  на расстоянии 5 мм.</a:t>
            </a:r>
            <a:endParaRPr lang="ru-RU" sz="3200" dirty="0"/>
          </a:p>
        </p:txBody>
      </p:sp>
      <p:pic>
        <p:nvPicPr>
          <p:cNvPr id="8196" name="Picture 4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6732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 поставить надсечки в наиболее круглых местах, для облегчения при выворачивании на изнаночную сторону.</a:t>
            </a:r>
            <a:endParaRPr lang="ru-RU" sz="3600" dirty="0"/>
          </a:p>
        </p:txBody>
      </p:sp>
      <p:pic>
        <p:nvPicPr>
          <p:cNvPr id="7170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142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Затем по  линии входа в карман проложить строчки на 2 мм. От среза и на 3 см. от среза, для закрепления обтачки с изнаночной стороны.  Припуски по 1 см., карманов заутюживают на изнаночную сторону. Готовые карманы накладывают на нижнюю часть фартука, уравнивая срезы карманов с намеченными меловыми линиями.</a:t>
            </a:r>
            <a:endParaRPr lang="ru-RU" sz="2400" dirty="0"/>
          </a:p>
        </p:txBody>
      </p:sp>
      <p:pic>
        <p:nvPicPr>
          <p:cNvPr id="6146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2286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Карманы настрачивают на нижнюю часть фартука  с шириной шва 1 мм.</a:t>
            </a:r>
            <a:endParaRPr lang="ru-RU" dirty="0"/>
          </a:p>
        </p:txBody>
      </p:sp>
      <p:pic>
        <p:nvPicPr>
          <p:cNvPr id="5122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22951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solidFill>
                  <a:srgbClr val="FFFF00"/>
                </a:solidFill>
              </a:rPr>
              <a:t>Переходим к верхней части кармана – нагрудник. </a:t>
            </a:r>
            <a:r>
              <a:rPr lang="ru-RU" sz="2700" dirty="0" smtClean="0"/>
              <a:t>На данном этапе важно продумать и выполнить всю функциональную и художественную нагрузку изделия, потому что работать необходимо  верхней деталью фартука. Совместить отделочные полоски, розового цвета, с основной тканью и настрочить с последующим выворачиванием на лицевую сторону.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86000"/>
            <a:ext cx="6096000" cy="4572000"/>
          </a:xfrm>
          <a:prstGeom prst="rect">
            <a:avLst/>
          </a:prstGeom>
          <a:noFill/>
        </p:spPr>
      </p:pic>
      <p:pic>
        <p:nvPicPr>
          <p:cNvPr id="4100" name="Picture 4" descr="фартук и прихватка из ткани своими руками для ма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158</Words>
  <Application>Microsoft Office PowerPoint</Application>
  <PresentationFormat>Экран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по русскому языку «Как сшить фартук»</vt:lpstr>
      <vt:lpstr>Для начала, приготовить нужные материалы. Вырезаем детали фартука по линии припуска на шов. </vt:lpstr>
      <vt:lpstr> Обметываем по срезам нижней части фартука, а затем обрабатываем срезы фартука швом в подгибку с открытым срезом. </vt:lpstr>
      <vt:lpstr>Далее проутюживаем полученный шов, складываем ткань лицевыми сторонами внутрь и намечаем месторасположение карманов.  Форма карманов может быть  любой и с различной отделкой.</vt:lpstr>
      <vt:lpstr>Заготовка карманов.  Для линии входа в карман необходимо подрезать обтачку шириной 4 см., стачать по линии среза  на расстоянии 5 мм.</vt:lpstr>
      <vt:lpstr>И поставить надсечки в наиболее круглых местах, для облегчения при выворачивании на изнаночную сторону.</vt:lpstr>
      <vt:lpstr>Затем по  линии входа в карман проложить строчки на 2 мм. От среза и на 3 см. от среза, для закрепления обтачки с изнаночной стороны.  Припуски по 1 см., карманов заутюживают на изнаночную сторону. Готовые карманы накладывают на нижнюю часть фартука, уравнивая срезы карманов с намеченными меловыми линиями.</vt:lpstr>
      <vt:lpstr>Карманы настрачивают на нижнюю часть фартука  с шириной шва 1 мм.</vt:lpstr>
      <vt:lpstr>   Переходим к верхней части кармана – нагрудник. На данном этапе важно продумать и выполнить всю функциональную и художественную нагрузку изделия, потому что работать необходимо  верхней деталью фартука. Совместить отделочные полоски, розового цвета, с основной тканью и настрочить с последующим выворачиванием на лицевую сторону.   </vt:lpstr>
      <vt:lpstr>Отделочные полоски заутюжить и настрочить на 1 мм. к основной ткани.</vt:lpstr>
      <vt:lpstr>Выметываем, с каждой стороны по одной  прорезной  пели. Петля делается под диаметр пуговицы плюс ее толщина. Для закрепления хлястика в верхней части фартука.</vt:lpstr>
      <vt:lpstr>Хлястик розового цвета складывают лицевой стороной внутрь и стачивают на 5мм. от линии среза, а затем выворачивают на лицевую сторону и проутюживают.</vt:lpstr>
      <vt:lpstr>Слайд 13</vt:lpstr>
      <vt:lpstr>Наш фартук, сшитый своими руками готов!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русскому языку « как сшить фартук»</dc:title>
  <dc:creator>Катя</dc:creator>
  <cp:lastModifiedBy>Катя</cp:lastModifiedBy>
  <cp:revision>4</cp:revision>
  <dcterms:created xsi:type="dcterms:W3CDTF">2014-04-09T17:49:08Z</dcterms:created>
  <dcterms:modified xsi:type="dcterms:W3CDTF">2014-04-11T16:58:46Z</dcterms:modified>
</cp:coreProperties>
</file>