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3" r:id="rId11"/>
    <p:sldId id="267" r:id="rId12"/>
    <p:sldId id="268" r:id="rId13"/>
    <p:sldId id="262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4660"/>
  </p:normalViewPr>
  <p:slideViewPr>
    <p:cSldViewPr>
      <p:cViewPr varScale="1">
        <p:scale>
          <a:sx n="88" d="100"/>
          <a:sy n="88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8A703C1-977F-47CB-9FDF-DC9019CBEA92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5630DC8-5E74-46C1-B662-8943CC84CD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03C1-977F-47CB-9FDF-DC9019CBEA92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0DC8-5E74-46C1-B662-8943CC84CD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03C1-977F-47CB-9FDF-DC9019CBEA92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0DC8-5E74-46C1-B662-8943CC84CD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03C1-977F-47CB-9FDF-DC9019CBEA92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0DC8-5E74-46C1-B662-8943CC84CD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03C1-977F-47CB-9FDF-DC9019CBEA92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0DC8-5E74-46C1-B662-8943CC84CD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03C1-977F-47CB-9FDF-DC9019CBEA92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0DC8-5E74-46C1-B662-8943CC84CD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03C1-977F-47CB-9FDF-DC9019CBEA92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0DC8-5E74-46C1-B662-8943CC84CD4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03C1-977F-47CB-9FDF-DC9019CBEA92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0DC8-5E74-46C1-B662-8943CC84CD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03C1-977F-47CB-9FDF-DC9019CBEA92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0DC8-5E74-46C1-B662-8943CC84CD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8A703C1-977F-47CB-9FDF-DC9019CBEA92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5630DC8-5E74-46C1-B662-8943CC84CD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8A703C1-977F-47CB-9FDF-DC9019CBEA92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5630DC8-5E74-46C1-B662-8943CC84CD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8A703C1-977F-47CB-9FDF-DC9019CBEA92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5630DC8-5E74-46C1-B662-8943CC84CD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29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6519" y="1462167"/>
            <a:ext cx="777686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ГИГИЕНА ПИТАНИЯ.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«Есть или не есть,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пить или не пить?!»</a:t>
            </a:r>
          </a:p>
          <a:p>
            <a:pPr algn="ctr"/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Ток – шоу для учащихся 8 классов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Разработала и провела</a:t>
            </a:r>
          </a:p>
          <a:p>
            <a:pPr algn="ctr"/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читель биологии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Косачёва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Т.А.</a:t>
            </a:r>
          </a:p>
          <a:p>
            <a:pPr algn="ctr"/>
            <a:r>
              <a:rPr lang="ru-RU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2011-2012 учебный год.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СОХРАНЕНО\на флешку\картинки все\гифы1\разное\перелистывание страниц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81128"/>
            <a:ext cx="2406386" cy="240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91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9652" y="1115452"/>
            <a:ext cx="22682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диетолог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7" descr="C:\Documents and Settings\User\Рабочий стол\2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1685"/>
            <a:ext cx="2187827" cy="210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291845" y="919862"/>
            <a:ext cx="144016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Сахар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516216" y="2294707"/>
            <a:ext cx="158417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Мясо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67744" y="2298020"/>
            <a:ext cx="144016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Соль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382244" y="4149080"/>
            <a:ext cx="21602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Холестерин?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Волна 9"/>
          <p:cNvSpPr/>
          <p:nvPr/>
        </p:nvSpPr>
        <p:spPr>
          <a:xfrm rot="21121542">
            <a:off x="930694" y="4318248"/>
            <a:ext cx="3338636" cy="149046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Золотое правило: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- разнообразно, питательно, но в меру -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4528" y="1124744"/>
            <a:ext cx="14073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врач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9" descr="C:\Documents and Settings\User\Рабочий стол\people7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6" y="3212976"/>
            <a:ext cx="2049215" cy="248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4143"/>
            <a:ext cx="479168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3419872" y="3426431"/>
            <a:ext cx="3079915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Углекислота вызывает газообразование, отрыжку, гастрит…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490016" y="4358647"/>
            <a:ext cx="3331943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Повышается кислотность желудочного сока, стимулируется моторика кишечника…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19872" y="5241709"/>
            <a:ext cx="3024336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Аллергические реакции, язвенная болезнь желудка и 12-перстной кишки…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256346" y="4815847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3"/>
          </p:cNvCxnSpPr>
          <p:nvPr/>
        </p:nvCxnSpPr>
        <p:spPr>
          <a:xfrm flipV="1">
            <a:off x="3092821" y="4149080"/>
            <a:ext cx="327051" cy="306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771901" y="5465982"/>
            <a:ext cx="647971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6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7864" y="836712"/>
            <a:ext cx="18229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химик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1" name="Picture 3" descr="C:\Documents and Settings\User\Рабочий стол\Анимация22\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86" y="1569390"/>
            <a:ext cx="3305945" cy="220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User\Рабочий стол\Анимация22\сы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94" y="1553501"/>
            <a:ext cx="3024336" cy="22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Documents and Settings\User\Рабочий стол\Анимация22\торт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18834"/>
            <a:ext cx="2467174" cy="246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25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836712"/>
            <a:ext cx="74168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Некоторые Е-добавки могут нанести вред только в больших количествах, но все из них скапливаются в организме, что может аукнуться через несколько лет. По этому лучше не употреблять продукты со следующими Е в составе:</a:t>
            </a:r>
          </a:p>
          <a:p>
            <a:r>
              <a:rPr lang="ru-RU" sz="1100" dirty="0" smtClean="0"/>
              <a:t>    </a:t>
            </a:r>
            <a:r>
              <a:rPr lang="ru-RU" sz="1100" dirty="0"/>
              <a:t>* Е103, Е105, Е121, Е123, Е125, Е126, Е130, Е131, Е142, Е153 - красители. Содержатся в газировке, леденцах, цветном мороженом. Могут привести к образованию злокачественных</a:t>
            </a:r>
          </a:p>
          <a:p>
            <a:r>
              <a:rPr lang="ru-RU" sz="1100" dirty="0"/>
              <a:t>    * опухолей.</a:t>
            </a:r>
          </a:p>
          <a:p>
            <a:r>
              <a:rPr lang="ru-RU" sz="1100" dirty="0"/>
              <a:t>    * Е171-173 - красители. Содержатся в сладкой </a:t>
            </a:r>
            <a:r>
              <a:rPr lang="ru-RU" sz="1100" dirty="0" err="1"/>
              <a:t>газводе</a:t>
            </a:r>
            <a:r>
              <a:rPr lang="ru-RU" sz="1100" dirty="0"/>
              <a:t>, леденцах, цветном мороженом. Могут привести к заболеваниям печени и почек.</a:t>
            </a:r>
          </a:p>
          <a:p>
            <a:r>
              <a:rPr lang="ru-RU" sz="1100" dirty="0"/>
              <a:t>    * Е210, Е211, Е213-217, Е240 - консерванты. Есть в консервах любого вида (грибы, компоты, соки, варенья). Могут привести к образованию злокачественных опухолей.</a:t>
            </a:r>
          </a:p>
          <a:p>
            <a:r>
              <a:rPr lang="ru-RU" sz="1100" dirty="0"/>
              <a:t>    * Е221-226 - консерванты. Используются при любом консервировании. Могут привести к заболеваниям </a:t>
            </a:r>
            <a:r>
              <a:rPr lang="ru-RU" sz="1100" dirty="0" err="1"/>
              <a:t>жкт</a:t>
            </a:r>
            <a:r>
              <a:rPr lang="ru-RU" sz="1100" dirty="0"/>
              <a:t>.</a:t>
            </a:r>
          </a:p>
          <a:p>
            <a:r>
              <a:rPr lang="ru-RU" sz="1100" dirty="0"/>
              <a:t>    * Е230-232, Е239 - консерванты. Содержатся в консервах любого вида. Могут вызвать аллергические реакции.</a:t>
            </a:r>
          </a:p>
          <a:p>
            <a:r>
              <a:rPr lang="ru-RU" sz="1100" dirty="0"/>
              <a:t>    * Е311-313 - антиоксиданты Есть в йогуртах, кисломолочных продуктах, колбасных изделиях, сливочном масле, шоколаде. Могут вызвать заболевания </a:t>
            </a:r>
            <a:r>
              <a:rPr lang="ru-RU" sz="1100" dirty="0" err="1"/>
              <a:t>жкт</a:t>
            </a:r>
            <a:r>
              <a:rPr lang="ru-RU" sz="1100" dirty="0"/>
              <a:t>.</a:t>
            </a:r>
          </a:p>
          <a:p>
            <a:r>
              <a:rPr lang="ru-RU" sz="1100" dirty="0"/>
              <a:t>    * Е407, Е447, Е450 - стабилизаторы и загустители. Содержатся в вареньях, джемах, сгущённом молоке, шоколадном сыре. Могут вызвать заболевания печени и почек.</a:t>
            </a:r>
          </a:p>
          <a:p>
            <a:r>
              <a:rPr lang="ru-RU" sz="1100" dirty="0"/>
              <a:t>    * Е461-466 - стабилизаторы и загустители. Есть в вареньях, джемах, сгущенном молоке, шоколадном сыре. Могут вызвать заболевания </a:t>
            </a:r>
            <a:r>
              <a:rPr lang="ru-RU" sz="1100" dirty="0" err="1"/>
              <a:t>жкт</a:t>
            </a:r>
            <a:r>
              <a:rPr lang="ru-RU" sz="1100" dirty="0"/>
              <a:t>.</a:t>
            </a:r>
          </a:p>
          <a:p>
            <a:r>
              <a:rPr lang="ru-RU" sz="1100" dirty="0"/>
              <a:t>    * Е924a, Е924b - </a:t>
            </a:r>
            <a:r>
              <a:rPr lang="ru-RU" sz="1100" dirty="0" err="1"/>
              <a:t>пеногасители</a:t>
            </a:r>
            <a:r>
              <a:rPr lang="ru-RU" sz="1100" dirty="0"/>
              <a:t>. Содержатся в газированных напитках. Могут привести к образованию злокачественных опухолей.</a:t>
            </a:r>
          </a:p>
          <a:p>
            <a:r>
              <a:rPr lang="ru-RU" sz="1100" b="1" dirty="0" smtClean="0"/>
              <a:t>БЕЗОПАСНЫЕ </a:t>
            </a:r>
            <a:r>
              <a:rPr lang="ru-RU" sz="1100" b="1" dirty="0"/>
              <a:t>"Е"</a:t>
            </a:r>
          </a:p>
          <a:p>
            <a:r>
              <a:rPr lang="ru-RU" sz="1100" dirty="0" smtClean="0"/>
              <a:t>    </a:t>
            </a:r>
            <a:r>
              <a:rPr lang="ru-RU" sz="1100" dirty="0"/>
              <a:t>* Е100 - </a:t>
            </a:r>
            <a:r>
              <a:rPr lang="ru-RU" sz="1100" dirty="0" err="1"/>
              <a:t>куркумин</a:t>
            </a:r>
            <a:r>
              <a:rPr lang="ru-RU" sz="1100" dirty="0"/>
              <a:t> (краситель), может содержаться в порошке кэрри, соусах, готовых блюдах с рисом, варенье, рыбных паштетах.</a:t>
            </a:r>
          </a:p>
          <a:p>
            <a:r>
              <a:rPr lang="ru-RU" sz="1100" dirty="0"/>
              <a:t>    * Е363 - янтарная кислота (</a:t>
            </a:r>
            <a:r>
              <a:rPr lang="ru-RU" sz="1100" dirty="0" err="1"/>
              <a:t>подкислитель</a:t>
            </a:r>
            <a:r>
              <a:rPr lang="ru-RU" sz="1100" dirty="0"/>
              <a:t>), содержится в десертах, супах, бульонах, сухих напитках.</a:t>
            </a:r>
          </a:p>
          <a:p>
            <a:r>
              <a:rPr lang="ru-RU" sz="1100" dirty="0"/>
              <a:t>    * Е504 - карбонат магния (разрыхлитель теста), может содержаться в сыре, жевательной резинке, пищевой соли.</a:t>
            </a:r>
          </a:p>
          <a:p>
            <a:r>
              <a:rPr lang="ru-RU" sz="1100" dirty="0"/>
              <a:t>    * Е957 - </a:t>
            </a:r>
            <a:r>
              <a:rPr lang="ru-RU" sz="1100" dirty="0" err="1"/>
              <a:t>тауматин</a:t>
            </a:r>
            <a:r>
              <a:rPr lang="ru-RU" sz="1100" dirty="0"/>
              <a:t> (</a:t>
            </a:r>
            <a:r>
              <a:rPr lang="ru-RU" sz="1100" dirty="0" err="1"/>
              <a:t>подстластитель</a:t>
            </a:r>
            <a:r>
              <a:rPr lang="ru-RU" sz="1100" dirty="0"/>
              <a:t>) может содержаться в мороженном, сухофруктах, жевательной резинке без сахара.</a:t>
            </a:r>
          </a:p>
        </p:txBody>
      </p:sp>
    </p:spTree>
    <p:extLst>
      <p:ext uri="{BB962C8B-B14F-4D97-AF65-F5344CB8AC3E}">
        <p14:creationId xmlns:p14="http://schemas.microsoft.com/office/powerpoint/2010/main" val="15143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1615" y="934267"/>
            <a:ext cx="34126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Врач - стоматолог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3" descr="C:\Documents and Settings\User\Рабочий стол\9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82" y="4186979"/>
            <a:ext cx="2169790" cy="150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User\Рабочий стол\Анимация22\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353" y="3998724"/>
            <a:ext cx="2515613" cy="200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Анимация22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799"/>
            <a:ext cx="2369925" cy="23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Documents and Settings\User\Рабочий стол\12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4"/>
            <a:ext cx="2056420" cy="205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923381"/>
            <a:ext cx="27413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Врач - педиатр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95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24879" y="1340768"/>
            <a:ext cx="6840760" cy="35283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Сегодня мы узнали много нового и интересного, посмотрели на себя со стороны. Надеемся, что ваш интерес к здоровому питанию и образу жизни позволит сохранить ваше здоровье и здоровье ваших будущих детей.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3941" y="5157192"/>
            <a:ext cx="55765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722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259632" y="1604527"/>
            <a:ext cx="6984776" cy="3600400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ТОК – англ. </a:t>
            </a:r>
            <a:r>
              <a:rPr lang="en-US" sz="2400" dirty="0" smtClean="0">
                <a:solidFill>
                  <a:schemeClr val="tx1"/>
                </a:solidFill>
              </a:rPr>
              <a:t>talk – </a:t>
            </a:r>
            <a:r>
              <a:rPr lang="ru-RU" dirty="0" smtClean="0">
                <a:solidFill>
                  <a:schemeClr val="tx1"/>
                </a:solidFill>
              </a:rPr>
              <a:t>разговор, разговаривать, беседа;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ШОУ – англ. </a:t>
            </a: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how – </a:t>
            </a:r>
            <a:r>
              <a:rPr lang="ru-RU" dirty="0" smtClean="0">
                <a:solidFill>
                  <a:schemeClr val="tx1"/>
                </a:solidFill>
              </a:rPr>
              <a:t>показывать, смотреть.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Из словаря Ожегова С.И. под редакцией Н.Ю. Шведовой: шоу – яркое, эстрадное представление;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– нечто показное, рассчитанное на шумный внешний эффект. 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6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7735" y="1196752"/>
            <a:ext cx="704532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 Гейне «Человек есть то, что он ест».</a:t>
            </a:r>
          </a:p>
          <a:p>
            <a:pPr algn="ctr"/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03927" y="2172630"/>
            <a:ext cx="29209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Характер питания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411760" y="2634295"/>
            <a:ext cx="792088" cy="2906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699792" y="2634295"/>
            <a:ext cx="864098" cy="1081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203848" y="2708920"/>
            <a:ext cx="648074" cy="16322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391981" y="2708920"/>
            <a:ext cx="55290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860032" y="2708920"/>
            <a:ext cx="1296144" cy="16322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127428" y="2924944"/>
            <a:ext cx="1212323" cy="4718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Рост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31640" y="3828175"/>
            <a:ext cx="1584176" cy="5129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Физическое развитие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33589" y="4507236"/>
            <a:ext cx="162018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Психическое развитие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74469" y="4964436"/>
            <a:ext cx="1656184" cy="4913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Кроветворение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13736" y="2939584"/>
            <a:ext cx="144016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Зрение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24" name="Прямоугольник 1023"/>
          <p:cNvSpPr/>
          <p:nvPr/>
        </p:nvSpPr>
        <p:spPr>
          <a:xfrm>
            <a:off x="6036345" y="4493907"/>
            <a:ext cx="2048449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Повышение защитной функции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30" name="Прямоугольник 1029"/>
          <p:cNvSpPr/>
          <p:nvPr/>
        </p:nvSpPr>
        <p:spPr>
          <a:xfrm>
            <a:off x="6489193" y="3715713"/>
            <a:ext cx="1584175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Половое развитие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1044" name="Прямая со стрелкой 1043"/>
          <p:cNvCxnSpPr/>
          <p:nvPr/>
        </p:nvCxnSpPr>
        <p:spPr>
          <a:xfrm>
            <a:off x="5508104" y="2708920"/>
            <a:ext cx="936104" cy="230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Прямая со стрелкой 1045"/>
          <p:cNvCxnSpPr/>
          <p:nvPr/>
        </p:nvCxnSpPr>
        <p:spPr>
          <a:xfrm>
            <a:off x="5220072" y="2708920"/>
            <a:ext cx="1269121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75584" y="5661248"/>
            <a:ext cx="497443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Каковы секреты правильного питания?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52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CLIPART\PUB60COR\PH02755U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6" y="2998510"/>
            <a:ext cx="2440627" cy="31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олна 6"/>
          <p:cNvSpPr/>
          <p:nvPr/>
        </p:nvSpPr>
        <p:spPr>
          <a:xfrm>
            <a:off x="4463251" y="1365866"/>
            <a:ext cx="3672408" cy="1490464"/>
          </a:xfrm>
          <a:prstGeom prst="wave">
            <a:avLst>
              <a:gd name="adj1" fmla="val 12500"/>
              <a:gd name="adj2" fmla="val -88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Ф.И. КОМАРОВ: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«5-разовое питание – это та самая пятёрка для нашего желудка….»</a:t>
            </a:r>
          </a:p>
          <a:p>
            <a:pPr algn="ctr"/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0292" y="793252"/>
            <a:ext cx="27469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i="1" cap="all" spc="0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ДИЕТОЛОГ</a:t>
            </a:r>
            <a:endParaRPr lang="ru-RU" sz="3600" b="1" i="1" cap="all" spc="0" dirty="0">
              <a:ln/>
              <a:solidFill>
                <a:schemeClr val="accent4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4067944" y="2560626"/>
            <a:ext cx="3744416" cy="1564213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ИРВИНГ ФИШЕР: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«…рекомендую 7-разовое питание….»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Волна 8"/>
          <p:cNvSpPr/>
          <p:nvPr/>
        </p:nvSpPr>
        <p:spPr>
          <a:xfrm rot="20706912">
            <a:off x="782087" y="2927517"/>
            <a:ext cx="3024336" cy="1284422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ЗОЛОТОЕ ПРАВИЛО № 1: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- питаться надо регулярно, не меньше 4 – 5 раз в день -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3077" name="Picture 5" descr="D:\СОХРАНЕНО\на флешку\картинки все\гифы1\разное\2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2" y="1092284"/>
            <a:ext cx="1889430" cy="177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Волна 9"/>
          <p:cNvSpPr/>
          <p:nvPr/>
        </p:nvSpPr>
        <p:spPr>
          <a:xfrm rot="748879">
            <a:off x="4927953" y="4252543"/>
            <a:ext cx="3096344" cy="1278405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ЗОЛОТОЕ ПРАВИЛО № 2: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- умеренное потребление пищи -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3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/>
          <p:cNvSpPr/>
          <p:nvPr/>
        </p:nvSpPr>
        <p:spPr>
          <a:xfrm>
            <a:off x="1442324" y="964195"/>
            <a:ext cx="3888432" cy="1562472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ЗОЛОТОЕ ПРАВИЛО № 3: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- принимать пищу лучше в спокойной обстановке, не спешить…-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3995936" y="3525747"/>
            <a:ext cx="3960440" cy="1334886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ЗОЛОТОЕ ПРАВИЛО № 4: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- рацион должен быть разнообразным и полноценным по составу -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Program Files\Microsoft Office\CLIPART\PUB60COR\FD00814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87" y="2497603"/>
            <a:ext cx="2728322" cy="205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Program Files\Microsoft Office\CLIPART\PUB60COR\J021295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64195"/>
            <a:ext cx="2118641" cy="227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СОХРАНЕНО\на флешку\картинки все\гифы1\люди\monica_modeling_vogue_md_wht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971" y="4806951"/>
            <a:ext cx="7620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ser\Рабочий стол\Анимация22\25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948" y="4423869"/>
            <a:ext cx="1239349" cy="162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0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268760"/>
            <a:ext cx="26852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i="1" cap="all" spc="0" dirty="0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ВЕГЕТАРИАНЕЦ</a:t>
            </a:r>
            <a:endParaRPr lang="ru-RU" sz="2400" b="1" i="1" cap="all" spc="0" dirty="0">
              <a:ln/>
              <a:solidFill>
                <a:srgbClr val="00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8" name="Picture 2" descr="C:\Program Files\Microsoft Office\CLIPART\PUB60COR\FD00419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163" y="2170257"/>
            <a:ext cx="1424992" cy="147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Program Files\Microsoft Office\CLIPART\PUB60COR\FD00438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020" y="4465219"/>
            <a:ext cx="1333500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Program Files\Microsoft Office\CLIPART\PUB60COR\FD00414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88" y="1623613"/>
            <a:ext cx="7905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Program Files\Microsoft Office\CLIPART\PUB60COR\FD00369_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452" y="2905679"/>
            <a:ext cx="658813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Program Files\Microsoft Office\CLIPART\PUB60COR\FD00076_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501" y="2532956"/>
            <a:ext cx="1174750" cy="18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Program Files\Microsoft Office\CLIPART\PUB60COR\FD00096_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890" y="4184327"/>
            <a:ext cx="1125537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Program Files\Microsoft Office\CLIPART\PUB60COR\FD00455_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98" y="3814440"/>
            <a:ext cx="1322387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D:\СОХРАНЕНО\на флешку\картинки все\гифы1\овощи и фрукты\FD00799_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847" y="812496"/>
            <a:ext cx="2578026" cy="25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94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124744"/>
            <a:ext cx="50725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Последователь теории </a:t>
            </a:r>
            <a:r>
              <a:rPr lang="ru-RU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сыроедения</a:t>
            </a:r>
            <a:endParaRPr lang="ru-RU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5" name="Picture 3" descr="D:\Всё)\Ксюха\Лера\с инета\пш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68" y="2276872"/>
            <a:ext cx="298016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Всё)\Ксюха\Лера\с инета\рыб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32890"/>
            <a:ext cx="3221422" cy="230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845047" y="5085184"/>
            <a:ext cx="1872208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Проростки пшеницы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69627" y="5157192"/>
            <a:ext cx="1656184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Строганина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4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1196752"/>
            <a:ext cx="29767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Врач - инфекционист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6" descr="C:\Documents and Settings\User\Рабочий стол\1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425" y="1566084"/>
            <a:ext cx="12763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131" y="1772816"/>
            <a:ext cx="1591982" cy="156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70" y="3474418"/>
            <a:ext cx="1551927" cy="395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Documents and Settings\User\Рабочий стол\аскариды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131" y="4097598"/>
            <a:ext cx="1447669" cy="135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69" y="5676142"/>
            <a:ext cx="1510531" cy="38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D:\Всё)\Ксюха\Лера\с инета\ры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62486"/>
            <a:ext cx="2062580" cy="147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560" y="3474418"/>
            <a:ext cx="2090737" cy="585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Documents and Settings\User\Рабочий стол\Анимация22\2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64" y="3672236"/>
            <a:ext cx="1615720" cy="20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50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1268760"/>
            <a:ext cx="469763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Сторонник раздельного питания.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86" y="1638091"/>
            <a:ext cx="3810000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88024" y="1772816"/>
            <a:ext cx="3240360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Рот: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ф</a:t>
            </a:r>
            <a:r>
              <a:rPr lang="ru-RU" sz="1600" dirty="0" smtClean="0">
                <a:solidFill>
                  <a:schemeClr val="tx1"/>
                </a:solidFill>
              </a:rPr>
              <a:t>ермент амилаза расщепляет углеводы.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60032" y="2971800"/>
            <a:ext cx="3168352" cy="10332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Желудок: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ф</a:t>
            </a:r>
            <a:r>
              <a:rPr lang="ru-RU" sz="1600" dirty="0" smtClean="0">
                <a:solidFill>
                  <a:schemeClr val="tx1"/>
                </a:solidFill>
              </a:rPr>
              <a:t>ермент  пепсин расщепляет белки.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07704" y="5085184"/>
            <a:ext cx="590465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«ПРИРОДА НЕ ПРИДУМАЛА БУТЕРБРОДОВ»      Брег.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9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343</TotalTime>
  <Words>696</Words>
  <Application>Microsoft Office PowerPoint</Application>
  <PresentationFormat>Экран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2012-01-24T14:33:07Z</dcterms:created>
  <dcterms:modified xsi:type="dcterms:W3CDTF">2015-02-08T21:41:11Z</dcterms:modified>
</cp:coreProperties>
</file>