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609600"/>
            <a:ext cx="6477000" cy="1470025"/>
          </a:xfrm>
        </p:spPr>
        <p:txBody>
          <a:bodyPr/>
          <a:lstStyle/>
          <a:p>
            <a:r>
              <a:rPr lang="ru-RU" b="1" dirty="0" smtClean="0"/>
              <a:t>Сложение и вычитание десятичных дробей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3400" y="2286000"/>
            <a:ext cx="4800600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reznaya-blu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81000"/>
            <a:ext cx="71437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ifeandjoy.ru/uploads/posts/2014-02/1393221227_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90991" cy="3124200"/>
          </a:xfrm>
          <a:prstGeom prst="rect">
            <a:avLst/>
          </a:prstGeom>
          <a:noFill/>
        </p:spPr>
      </p:pic>
      <p:pic>
        <p:nvPicPr>
          <p:cNvPr id="5124" name="Picture 4" descr="http://img.crazys.info/files/i/2014.2.8/1391828436_1391823900_s01_67578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485" y="3810000"/>
            <a:ext cx="4316515" cy="2765755"/>
          </a:xfrm>
          <a:prstGeom prst="rect">
            <a:avLst/>
          </a:prstGeom>
          <a:noFill/>
        </p:spPr>
      </p:pic>
      <p:pic>
        <p:nvPicPr>
          <p:cNvPr id="5126" name="Picture 6" descr="https://probukmeker.ru/web/uploads/news/sochi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4672117" cy="3200400"/>
          </a:xfrm>
          <a:prstGeom prst="rect">
            <a:avLst/>
          </a:prstGeom>
          <a:noFill/>
        </p:spPr>
      </p:pic>
      <p:pic>
        <p:nvPicPr>
          <p:cNvPr id="5128" name="Picture 8" descr="https://lifeandjoy.ru/uploads/posts/2014-02/1393221179_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28600"/>
            <a:ext cx="402725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228600"/>
          <a:ext cx="8382000" cy="4224931"/>
        </p:xfrm>
        <a:graphic>
          <a:graphicData uri="http://schemas.openxmlformats.org/drawingml/2006/table">
            <a:tbl>
              <a:tblPr/>
              <a:tblGrid>
                <a:gridCol w="3733800"/>
                <a:gridCol w="1600200"/>
                <a:gridCol w="1600200"/>
                <a:gridCol w="1447800"/>
              </a:tblGrid>
              <a:tr h="5334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Восемь целых три сотых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8,3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8,003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8,03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Ноль целых, тридцать три сотые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0,33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0,033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0,303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Сорок две целые тридцать две тысячные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42,0032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42,32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42,032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Пятнадцать целых пять десятых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15,5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15,05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15,005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Три целые двадцать четыре сотых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3,0024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3,204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3,24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Сорок две целые восемьдесят одна десятитысячная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42,081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42,0081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42,81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6172200"/>
            <a:ext cx="32004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0200" y="0"/>
          <a:ext cx="6096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74,12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48,34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Южная Корея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74,92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74,64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57,55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60,97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avatars.mds.yandex.net/get-zen_doc/1582174/pub_5dd9022253711a3617e8b0f7_5dd90371c429860a2f8e1c5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918" y="4086225"/>
            <a:ext cx="4168082" cy="2771775"/>
          </a:xfrm>
          <a:prstGeom prst="rect">
            <a:avLst/>
          </a:prstGeom>
          <a:noFill/>
        </p:spPr>
      </p:pic>
      <p:pic>
        <p:nvPicPr>
          <p:cNvPr id="3076" name="Picture 4" descr="https://www.hibiny.com/images/news/2018/161861/6a025c10444b3e9a183f637bfae984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4461933" cy="250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8458200" cy="32465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первом этапе лыжных гонок спортсмен показал результат 75,34 мин, а на втором этапе 73,46 мин. На сколько минут  больше спортсмен потратил в первом этапе, чем во втором? Каково общее время прохождения двух этапов?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orgeo.ru/files/event/banner_bottom/1528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442394"/>
            <a:ext cx="5181600" cy="341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990600"/>
            <a:ext cx="6629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§ 33 – правила учить,  № 865, 867, 871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0"/>
            <a:ext cx="73152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141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Сложение и вычитание десятичных дробей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Admin1</cp:lastModifiedBy>
  <cp:revision>14</cp:revision>
  <dcterms:created xsi:type="dcterms:W3CDTF">2015-08-14T15:50:26Z</dcterms:created>
  <dcterms:modified xsi:type="dcterms:W3CDTF">2021-03-03T18:41:41Z</dcterms:modified>
</cp:coreProperties>
</file>