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2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2                              4                   5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7" name="Содержимое 6" descr="http://1.bp.blogspot.com/-eBVqzhimoqs/U4PxHqf6yYI/AAAAAAAAAB0/7dHlSmGyNtQ/s1600/cameron-highlands-0005.jpg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57200"/>
            <a:ext cx="3505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best-dem.ru/wp-content/uploads/2012/04/1323419565_0-1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352800"/>
            <a:ext cx="3124200" cy="228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Содержимое 8" descr="http://www.syl.ru/misc/i/ai/98005/198225.jpg"/>
          <p:cNvPicPr>
            <a:picLocks noGrp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381000"/>
            <a:ext cx="2971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s://im2-tub-ru.yandex.net/i?id=bed5917fd5227bf489304ed3085a0302&amp;n=33&amp;h=215&amp;w=32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3733800"/>
            <a:ext cx="2514600" cy="189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perfumelib.com/media/notes/birch-1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0" y="3429000"/>
            <a:ext cx="2057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Определи название организма.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" name="Содержимое 12" descr="https://im2-tub-ru.yandex.net/i?id=1b412a6d99d9e266958be7201d03378f&amp;n=33&amp;h=215&amp;w=322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71600"/>
            <a:ext cx="38100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Содержимое 13" descr="https://im3-tub-ru.yandex.net/i?id=4e9eb9b71ee29f3fbb3350616e2bd20f&amp;n=33&amp;h=215&amp;w=161"/>
          <p:cNvPicPr>
            <a:picLocks noGrp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295400"/>
            <a:ext cx="3276600" cy="38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609600"/>
            <a:ext cx="8686800" cy="5791199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Петров крест- растение, которое паразитирует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черемухе, орешнике, ольхе.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нижней части, у земли, белый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стебель растения покрыт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крупными чешуйками, а выше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розовых цветков, которые плотно прижимаются друг к другу.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Необычность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его заключается в том, что оно не имеет собственных зеленых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листьев,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питательные вещества получает из корней других растений, преимущественно деревьев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Рисунок 6" descr="https://im0-tub-ru.yandex.net/i?id=e4626b988e78aed5d848b51700ff8498&amp;n=33&amp;h=215&amp;w=28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114800"/>
            <a:ext cx="3429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33401"/>
            <a:ext cx="8686800" cy="3962400"/>
          </a:xfrm>
        </p:spPr>
        <p:txBody>
          <a:bodyPr>
            <a:normAutofit/>
          </a:bodyPr>
          <a:lstStyle/>
          <a:p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Петров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крест присасывается к корневищу деревьев и получает все необходимое для жизни из них – деревьям это приносит вред. Петров крест – это ядовитое растение, которое вызывает сильнейшее отравление.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2                              4                   5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7" name="Содержимое 6" descr="http://1.bp.blogspot.com/-eBVqzhimoqs/U4PxHqf6yYI/AAAAAAAAAB0/7dHlSmGyNtQ/s1600/cameron-highlands-0005.jpg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57200"/>
            <a:ext cx="3505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best-dem.ru/wp-content/uploads/2012/04/1323419565_0-1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352800"/>
            <a:ext cx="3124200" cy="228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Содержимое 8" descr="http://www.syl.ru/misc/i/ai/98005/198225.jpg"/>
          <p:cNvPicPr>
            <a:picLocks noGrp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381000"/>
            <a:ext cx="2971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s://im2-tub-ru.yandex.net/i?id=bed5917fd5227bf489304ed3085a0302&amp;n=33&amp;h=215&amp;w=32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3733800"/>
            <a:ext cx="2514600" cy="189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perfumelib.com/media/notes/birch-1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0" y="3429000"/>
            <a:ext cx="2057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67</TotalTime>
  <Words>111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2                              4                   5</vt:lpstr>
      <vt:lpstr>Определи название организма.</vt:lpstr>
      <vt:lpstr>Слайд 3</vt:lpstr>
      <vt:lpstr>Слайд 4</vt:lpstr>
      <vt:lpstr>2                              4                   5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12</cp:revision>
  <dcterms:modified xsi:type="dcterms:W3CDTF">2016-02-15T19:48:41Z</dcterms:modified>
</cp:coreProperties>
</file>