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3"/>
  </p:notesMasterIdLst>
  <p:sldIdLst>
    <p:sldId id="256" r:id="rId2"/>
    <p:sldId id="278" r:id="rId3"/>
    <p:sldId id="257" r:id="rId4"/>
    <p:sldId id="277" r:id="rId5"/>
    <p:sldId id="263" r:id="rId6"/>
    <p:sldId id="259" r:id="rId7"/>
    <p:sldId id="258" r:id="rId8"/>
    <p:sldId id="270" r:id="rId9"/>
    <p:sldId id="260" r:id="rId10"/>
    <p:sldId id="273" r:id="rId11"/>
    <p:sldId id="274" r:id="rId12"/>
    <p:sldId id="264" r:id="rId13"/>
    <p:sldId id="261" r:id="rId14"/>
    <p:sldId id="285" r:id="rId15"/>
    <p:sldId id="266" r:id="rId16"/>
    <p:sldId id="267" r:id="rId17"/>
    <p:sldId id="268" r:id="rId18"/>
    <p:sldId id="276" r:id="rId19"/>
    <p:sldId id="269" r:id="rId20"/>
    <p:sldId id="262" r:id="rId21"/>
    <p:sldId id="28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FCD81-CF28-475E-86B2-F382325EEDB3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3CBA1-9D5C-4BD8-AAD4-DFCD77954A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1374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3CBA1-9D5C-4BD8-AAD4-DFCD77954AD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4272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3284984"/>
          </a:xfrm>
        </p:spPr>
        <p:txBody>
          <a:bodyPr>
            <a:normAutofit/>
          </a:bodyPr>
          <a:lstStyle/>
          <a:p>
            <a:r>
              <a:rPr lang="ru-RU" dirty="0" smtClean="0"/>
              <a:t>Никифорова Флера </a:t>
            </a:r>
          </a:p>
          <a:p>
            <a:r>
              <a:rPr lang="ru-RU" dirty="0" smtClean="0"/>
              <a:t>Ученица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4в</a:t>
            </a:r>
            <a:r>
              <a:rPr lang="ru-RU" dirty="0" smtClean="0"/>
              <a:t> класса</a:t>
            </a:r>
          </a:p>
          <a:p>
            <a:r>
              <a:rPr lang="ru-RU" dirty="0" smtClean="0"/>
              <a:t>МБОУ СОШ №2</a:t>
            </a:r>
          </a:p>
          <a:p>
            <a:endParaRPr lang="ru-RU" dirty="0" smtClean="0"/>
          </a:p>
          <a:p>
            <a:r>
              <a:rPr lang="ru-RU" dirty="0" smtClean="0"/>
              <a:t>Научный руководитель:</a:t>
            </a:r>
          </a:p>
          <a:p>
            <a:r>
              <a:rPr lang="ru-RU" dirty="0" smtClean="0"/>
              <a:t>Карпухина М.В.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/>
              <a:t>Проект «Резиновое яйцо».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Яблочный уксус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7772400" cy="45720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Яблочный уксус известен своими целебными свойствами давно, и о нём с уважением отзывались народы разных стран и разных эпох. Наверняка все слышали, что этому уксусу в своё время отдавали должное и древние римляне, и египтяне, и англичане.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3501008"/>
            <a:ext cx="1872655" cy="31879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5301208"/>
            <a:ext cx="3095625" cy="3810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Бальзамический уксус</a:t>
            </a:r>
            <a:endParaRPr lang="ru-RU" dirty="0"/>
          </a:p>
        </p:txBody>
      </p:sp>
      <p:pic>
        <p:nvPicPr>
          <p:cNvPr id="29698" name="Picture 2" descr="http://www.fainaidea.com/wp-content/uploads/2015/05/00000000496.jpeg"/>
          <p:cNvPicPr>
            <a:picLocks noChangeAspect="1" noChangeArrowheads="1"/>
          </p:cNvPicPr>
          <p:nvPr/>
        </p:nvPicPr>
        <p:blipFill>
          <a:blip r:embed="rId3" cstate="print"/>
          <a:srcRect l="30708" r="33907"/>
          <a:stretch>
            <a:fillRect/>
          </a:stretch>
        </p:blipFill>
        <p:spPr bwMode="auto">
          <a:xfrm>
            <a:off x="6500826" y="642918"/>
            <a:ext cx="2143140" cy="60567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1500174"/>
            <a:ext cx="635798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dirty="0" smtClean="0"/>
              <a:t>    Название </a:t>
            </a:r>
            <a:r>
              <a:rPr lang="ru-RU" sz="2600" dirty="0"/>
              <a:t>«бальзамический» возникло потому, что первоначально его использовали преимущественно в медицинских целях, и лишь впоследствии этот уксус стал использоваться в кулинарии. Благодаря его сильному антимикробному и противовоспалительному действию им обрабатывали раны. Он использовался в качестве лекарства </a:t>
            </a:r>
            <a:r>
              <a:rPr lang="ru-RU" sz="2600" dirty="0" err="1"/>
              <a:t>Лукрецией</a:t>
            </a:r>
            <a:r>
              <a:rPr lang="ru-RU" sz="2600" dirty="0"/>
              <a:t> </a:t>
            </a:r>
            <a:r>
              <a:rPr lang="ru-RU" sz="2600" dirty="0" err="1"/>
              <a:t>Борджиа</a:t>
            </a:r>
            <a:r>
              <a:rPr lang="ru-RU" sz="2600" dirty="0"/>
              <a:t> в 1503 году (первый год Великой Чумы).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Гипотеза.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Сможет  ли уксус  сделать  скорлупу  яйца эластичной.</a:t>
            </a:r>
            <a:endParaRPr lang="ru-RU" dirty="0"/>
          </a:p>
        </p:txBody>
      </p:sp>
      <p:pic>
        <p:nvPicPr>
          <p:cNvPr id="18434" name="Picture 2" descr="http://www.poradka.ru/Lenivaya/Napitki/Jblochni_uksus1.jpg"/>
          <p:cNvPicPr>
            <a:picLocks noChangeAspect="1" noChangeArrowheads="1"/>
          </p:cNvPicPr>
          <p:nvPr/>
        </p:nvPicPr>
        <p:blipFill>
          <a:blip r:embed="rId2"/>
          <a:srcRect r="47628"/>
          <a:stretch>
            <a:fillRect/>
          </a:stretch>
        </p:blipFill>
        <p:spPr bwMode="auto">
          <a:xfrm>
            <a:off x="1547664" y="2526781"/>
            <a:ext cx="2003641" cy="3452792"/>
          </a:xfrm>
          <a:prstGeom prst="rect">
            <a:avLst/>
          </a:prstGeom>
          <a:noFill/>
        </p:spPr>
      </p:pic>
      <p:pic>
        <p:nvPicPr>
          <p:cNvPr id="18436" name="Picture 4" descr="http://www.tema.ru/jjj/format/eg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571876"/>
            <a:ext cx="3447070" cy="24336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Опыты  с уксусом…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1. Как получить углекислый газ в домашних условиях.</a:t>
            </a:r>
          </a:p>
          <a:p>
            <a:r>
              <a:rPr lang="ru-RU" dirty="0" smtClean="0"/>
              <a:t>2. Резиновое яйцо.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60301_205517.jpg"/>
          <p:cNvPicPr>
            <a:picLocks noChangeAspect="1"/>
          </p:cNvPicPr>
          <p:nvPr/>
        </p:nvPicPr>
        <p:blipFill>
          <a:blip r:embed="rId2" cstate="print"/>
          <a:srcRect r="11080"/>
          <a:stretch>
            <a:fillRect/>
          </a:stretch>
        </p:blipFill>
        <p:spPr>
          <a:xfrm rot="5400000">
            <a:off x="5607863" y="1750219"/>
            <a:ext cx="4071942" cy="2857520"/>
          </a:xfrm>
          <a:prstGeom prst="rect">
            <a:avLst/>
          </a:prstGeom>
        </p:spPr>
      </p:pic>
      <p:pic>
        <p:nvPicPr>
          <p:cNvPr id="3" name="Рисунок 2" descr="20160301_2051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491536" y="1777364"/>
            <a:ext cx="4149080" cy="2880320"/>
          </a:xfrm>
          <a:prstGeom prst="rect">
            <a:avLst/>
          </a:prstGeom>
        </p:spPr>
      </p:pic>
      <p:pic>
        <p:nvPicPr>
          <p:cNvPr id="4" name="Рисунок 3" descr="20160301_205224.jpg"/>
          <p:cNvPicPr>
            <a:picLocks noChangeAspect="1"/>
          </p:cNvPicPr>
          <p:nvPr/>
        </p:nvPicPr>
        <p:blipFill>
          <a:blip r:embed="rId4" cstate="print"/>
          <a:srcRect r="16146"/>
          <a:stretch>
            <a:fillRect/>
          </a:stretch>
        </p:blipFill>
        <p:spPr>
          <a:xfrm rot="5400000" flipV="1">
            <a:off x="2546817" y="1689569"/>
            <a:ext cx="4143380" cy="30502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5286388"/>
            <a:ext cx="8572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результате реакции уксуса с содой образуется углекислый газ, который легче воздуха  и шарик начинает надуваться.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0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Опыт 1. Как получить углекислый газ в домашних условиях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	Нам понадобится.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Яйцо, уксус, стакан с большим горлышком.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916832"/>
            <a:ext cx="6012160" cy="4653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3042" y="214290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Опыт 2. Резиновое яйцо</a:t>
            </a:r>
            <a:endParaRPr lang="ru-RU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Этап 1.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 Берём уксус и стакан. Наливаем  уксус в стакан.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512276" y="2633632"/>
            <a:ext cx="4256150" cy="36518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539552" y="2331492"/>
            <a:ext cx="3563889" cy="42930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Этап 2.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Кладём яйцо в стакан.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33089" y="2417465"/>
            <a:ext cx="4797152" cy="37958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503414" y="2561483"/>
            <a:ext cx="4725146" cy="34358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1143000"/>
          </a:xfrm>
        </p:spPr>
        <p:txBody>
          <a:bodyPr/>
          <a:lstStyle/>
          <a:p>
            <a:r>
              <a:rPr lang="ru-RU" dirty="0" smtClean="0"/>
              <a:t>                      Этап 3.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28662" y="1142984"/>
            <a:ext cx="7772400" cy="4572000"/>
          </a:xfrm>
        </p:spPr>
        <p:txBody>
          <a:bodyPr/>
          <a:lstStyle/>
          <a:p>
            <a:r>
              <a:rPr lang="ru-RU" dirty="0" smtClean="0"/>
              <a:t>Оставляем яйцо на 2-3 суток.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7356" y="1643050"/>
            <a:ext cx="5436096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396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772400" cy="1143000"/>
          </a:xfrm>
        </p:spPr>
        <p:txBody>
          <a:bodyPr/>
          <a:lstStyle/>
          <a:p>
            <a:r>
              <a:rPr lang="ru-RU" dirty="0" smtClean="0"/>
              <a:t>                 Этап 4.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1142984"/>
            <a:ext cx="7772400" cy="4572000"/>
          </a:xfrm>
        </p:spPr>
        <p:txBody>
          <a:bodyPr/>
          <a:lstStyle/>
          <a:p>
            <a:pPr algn="just"/>
            <a:r>
              <a:rPr lang="ru-RU" dirty="0" smtClean="0"/>
              <a:t> И в итоге у нас получилось эластичное  яйцо. Если на него нажать яйцо немного сплющится, а если отпустить оно примет прежнюю форму.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27211" y="3044633"/>
            <a:ext cx="3949577" cy="30037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725147" y="2985565"/>
            <a:ext cx="4005064" cy="3168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785794"/>
            <a:ext cx="8143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Цель: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/>
              <a:t>             </a:t>
            </a:r>
            <a:r>
              <a:rPr lang="ru-RU" sz="3200" dirty="0" smtClean="0"/>
              <a:t>Провести увлекательный опыт.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314" y="2928934"/>
            <a:ext cx="4122724" cy="36927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4286256"/>
            <a:ext cx="4215263" cy="82444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Вывод.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Яйцо стало эластичным, потому что уксус  растворил скорлупу, забрал весь кальций. Яйцо немного увеличилось в  размере, потому что  напиталось уксусом.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endParaRPr lang="ru-RU" dirty="0"/>
          </a:p>
          <a:p>
            <a:pPr algn="just"/>
            <a:r>
              <a:rPr lang="ru-RU" dirty="0" smtClean="0"/>
              <a:t>Выдвинутая </a:t>
            </a:r>
            <a:r>
              <a:rPr lang="ru-RU" dirty="0"/>
              <a:t>мной в начале исследования  гипотеза </a:t>
            </a:r>
            <a:r>
              <a:rPr lang="ru-RU" dirty="0" smtClean="0"/>
              <a:t>подтвердилась</a:t>
            </a:r>
            <a:r>
              <a:rPr lang="ru-RU" dirty="0"/>
              <a:t>, так как во всех моих опытах </a:t>
            </a:r>
            <a:r>
              <a:rPr lang="ru-RU" smtClean="0"/>
              <a:t>участвовал уксус.</a:t>
            </a:r>
            <a:endParaRPr lang="ru-RU" dirty="0"/>
          </a:p>
          <a:p>
            <a:pPr algn="just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2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2198" y="0"/>
            <a:ext cx="2236369" cy="211175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2928934"/>
            <a:ext cx="1143133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</a:t>
            </a:r>
            <a:r>
              <a:rPr lang="ru-RU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внимание</a:t>
            </a:r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330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Задачи.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Узнать  историю возникновения уксуса.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Изучить  влияние  уксуса на яйцо.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Изучить свойство  уксуса.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3861048"/>
            <a:ext cx="5829300" cy="58102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Актуальность.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Актуальность моего </a:t>
            </a:r>
            <a:r>
              <a:rPr lang="ru-RU" dirty="0"/>
              <a:t>исследования заключается в том, что каждый может почувствовать себя исследователем, организовав дома лабораторию, используя подручные средства.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4612" y="3786190"/>
            <a:ext cx="393953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42700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План работы.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1. Узнать что такое уксус.</a:t>
            </a:r>
          </a:p>
          <a:p>
            <a:r>
              <a:rPr lang="ru-RU" dirty="0" smtClean="0"/>
              <a:t>2. Изучить  историю уксуса.</a:t>
            </a:r>
          </a:p>
          <a:p>
            <a:r>
              <a:rPr lang="ru-RU" dirty="0" smtClean="0"/>
              <a:t>3. Узнать для чего нужен уксус.</a:t>
            </a:r>
          </a:p>
          <a:p>
            <a:r>
              <a:rPr lang="ru-RU" dirty="0" smtClean="0"/>
              <a:t>4. Провести увлекательный опыт.</a:t>
            </a:r>
          </a:p>
          <a:p>
            <a:r>
              <a:rPr lang="ru-RU" dirty="0" smtClean="0"/>
              <a:t>5. Сделать вывод.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5852" y="4357694"/>
            <a:ext cx="6643734" cy="9906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-214338"/>
            <a:ext cx="77724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      История  изобретения  уксуса.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857232"/>
            <a:ext cx="7772400" cy="45720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давних времен уксус делается в разных странах из местных фруктов, ягод, зерновых. Известно, что еще царица Клеопатра употребляла уксус в качестве напитка. Наиболее распространенным вариантом натурального уксуса является, конечно, яблочный.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4572008"/>
            <a:ext cx="5295900" cy="857250"/>
          </a:xfrm>
          <a:prstGeom prst="rect">
            <a:avLst/>
          </a:prstGeom>
        </p:spPr>
      </p:pic>
      <p:pic>
        <p:nvPicPr>
          <p:cNvPr id="16386" name="Picture 2" descr="http://img0.liveinternet.ru/images/attach/c/11/116/619/116619752_kleopatra01132008201340Hd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928934"/>
            <a:ext cx="2857520" cy="35933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14338"/>
            <a:ext cx="7772400" cy="1143000"/>
          </a:xfrm>
        </p:spPr>
        <p:txBody>
          <a:bodyPr/>
          <a:lstStyle/>
          <a:p>
            <a:r>
              <a:rPr lang="ru-RU" dirty="0" smtClean="0"/>
              <a:t>                  Что такое уксус?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785794"/>
            <a:ext cx="7772400" cy="4572000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Уксус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продукт со значительным содержанием уксусной кислоты, традиционно получаемый в результате микробиологического синтеза с помощью уксуснокислых бактерий из пищевого спиртосодержащего сырья.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l="30206" r="30572"/>
          <a:stretch>
            <a:fillRect/>
          </a:stretch>
        </p:blipFill>
        <p:spPr>
          <a:xfrm>
            <a:off x="928662" y="3357562"/>
            <a:ext cx="1857388" cy="31190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3143248"/>
            <a:ext cx="2214578" cy="3343211"/>
          </a:xfrm>
          <a:prstGeom prst="rect">
            <a:avLst/>
          </a:prstGeom>
        </p:spPr>
      </p:pic>
      <p:pic>
        <p:nvPicPr>
          <p:cNvPr id="7" name="Содержимое 3" descr="576c7c154004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3214686"/>
            <a:ext cx="2571768" cy="34273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уксусов.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1. Яблочный уксус</a:t>
            </a:r>
          </a:p>
          <a:p>
            <a:r>
              <a:rPr lang="ru-RU" b="1" dirty="0" smtClean="0"/>
              <a:t>2. Бальзамический уксус</a:t>
            </a:r>
          </a:p>
          <a:p>
            <a:r>
              <a:rPr lang="ru-RU" b="1" dirty="0" smtClean="0"/>
              <a:t>3. Уксус из белого вина</a:t>
            </a:r>
          </a:p>
          <a:p>
            <a:r>
              <a:rPr lang="ru-RU" b="1" dirty="0" smtClean="0"/>
              <a:t>4. Уксус из красного вина</a:t>
            </a:r>
          </a:p>
          <a:p>
            <a:r>
              <a:rPr lang="ru-RU" b="1" dirty="0" smtClean="0"/>
              <a:t>5. Рисовый уксус</a:t>
            </a:r>
          </a:p>
          <a:p>
            <a:r>
              <a:rPr lang="ru-RU" b="1" dirty="0" smtClean="0"/>
              <a:t>6. Тростниковый  уксус</a:t>
            </a:r>
          </a:p>
          <a:p>
            <a:r>
              <a:rPr lang="ru-RU" b="1" dirty="0" smtClean="0"/>
              <a:t>7. Солодовый уксус</a:t>
            </a:r>
          </a:p>
          <a:p>
            <a:r>
              <a:rPr lang="ru-RU" b="1" dirty="0" smtClean="0"/>
              <a:t>8. Белый уксус</a:t>
            </a:r>
          </a:p>
          <a:p>
            <a:endParaRPr lang="ru-RU" dirty="0"/>
          </a:p>
        </p:txBody>
      </p:sp>
      <p:pic>
        <p:nvPicPr>
          <p:cNvPr id="4" name="Рисунок 3" descr="133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285728"/>
            <a:ext cx="2699792" cy="381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5877272"/>
            <a:ext cx="3810000" cy="561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Для чего используется уксус?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Применение уксусной кислоты в советское время вызывало много нареканий рядовых потребителей. Одно упоминание уксуса вызывало неприятные ассоциации с запахом.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3505200"/>
            <a:ext cx="4087143" cy="457200"/>
          </a:xfrm>
          <a:prstGeom prst="rect">
            <a:avLst/>
          </a:prstGeom>
        </p:spPr>
      </p:pic>
      <p:pic>
        <p:nvPicPr>
          <p:cNvPr id="13314" name="Picture 2" descr="http://fb.ru/misc/i/gallery/29422/13456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4143380"/>
            <a:ext cx="3750458" cy="25003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7740</TotalTime>
  <Words>513</Words>
  <Application>Microsoft Office PowerPoint</Application>
  <PresentationFormat>Экран (4:3)</PresentationFormat>
  <Paragraphs>65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Справедливость</vt:lpstr>
      <vt:lpstr>Проект «Резиновое яйцо».</vt:lpstr>
      <vt:lpstr>Слайд 2</vt:lpstr>
      <vt:lpstr>                       Задачи.</vt:lpstr>
      <vt:lpstr>                      Актуальность.</vt:lpstr>
      <vt:lpstr>               План работы.</vt:lpstr>
      <vt:lpstr>       История  изобретения  уксуса.</vt:lpstr>
      <vt:lpstr>                  Что такое уксус?</vt:lpstr>
      <vt:lpstr>Виды уксусов.</vt:lpstr>
      <vt:lpstr>        Для чего используется уксус?</vt:lpstr>
      <vt:lpstr>Яблочный уксус</vt:lpstr>
      <vt:lpstr>Бальзамический уксус</vt:lpstr>
      <vt:lpstr>                        Гипотеза. </vt:lpstr>
      <vt:lpstr>                 Опыты  с уксусом…</vt:lpstr>
      <vt:lpstr>Слайд 14</vt:lpstr>
      <vt:lpstr>           Нам понадобится.</vt:lpstr>
      <vt:lpstr>                Этап 1.</vt:lpstr>
      <vt:lpstr>                          Этап 2.</vt:lpstr>
      <vt:lpstr>                      Этап 3.</vt:lpstr>
      <vt:lpstr>                 Этап 4.</vt:lpstr>
      <vt:lpstr>                       Вывод.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«уксус».</dc:title>
  <dc:creator>user</dc:creator>
  <cp:lastModifiedBy>219</cp:lastModifiedBy>
  <cp:revision>53</cp:revision>
  <dcterms:created xsi:type="dcterms:W3CDTF">2016-09-29T12:53:10Z</dcterms:created>
  <dcterms:modified xsi:type="dcterms:W3CDTF">2017-05-16T05:24:31Z</dcterms:modified>
</cp:coreProperties>
</file>