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270" r:id="rId7"/>
    <p:sldId id="271" r:id="rId8"/>
    <p:sldId id="260" r:id="rId9"/>
    <p:sldId id="261" r:id="rId10"/>
    <p:sldId id="263" r:id="rId11"/>
    <p:sldId id="264" r:id="rId12"/>
    <p:sldId id="265" r:id="rId13"/>
    <p:sldId id="266" r:id="rId14"/>
    <p:sldId id="26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7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6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9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4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5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7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4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389F-0AD1-4BAF-A799-0E11731C69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BE49-79BD-4CA0-B384-27A68B6E8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chportfolio.ru/show/mc/693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lla\Desktop\&#1047;&#1054;&#1053;&#1040;&#1044;&#1067;%20&#1060;&#1048;&#1044;&#1040;&#1053;%20&#1089;&#1086;&#1096;%204%20&#1040;&#1083;&#1072;&#1075;&#1080;&#1088;%20%2015.12.16%20&#1075;%20%20&#1055;&#1044;&#1044;%204%20&#1082;&#1083;\&#1092;&#1088;&#1072;&#1075;&#1084;&#1077;&#1085;&#1090;%20&#1074;&#1099;&#1089;&#1090;&#1091;&#1087;&#1083;%20&#1074;%204%20&#1082;&#1083;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lla\Desktop\&#1047;&#1054;&#1053;&#1040;&#1044;&#1067;%20&#1060;&#1048;&#1044;&#1040;&#1053;%20&#1089;&#1086;&#1096;%204%20&#1040;&#1083;&#1072;&#1075;&#1080;&#1088;%20%2015.12.16%20&#1075;%20%20&#1055;&#1044;&#1044;%204%20&#1082;&#1083;\&#1092;&#1088;&#1072;&#1075;&#1084;&#1077;&#1085;&#1090;%20&#1074;&#1099;&#1089;&#1090;&#1091;&#1087;&#1083;%20&#1074;%205%20&#1082;&#1083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7768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ПРОЕКТНАЯ РАБОТА ПО ИНФОРМАТИКЕ  УЧЕНИЦ 4 КЛАССА СП МКОУ СОШ </a:t>
            </a:r>
            <a:r>
              <a:rPr lang="ru-RU" sz="3200" smtClean="0">
                <a:solidFill>
                  <a:srgbClr val="FF0000"/>
                </a:solidFill>
              </a:rPr>
              <a:t>№3</a:t>
            </a:r>
          </a:p>
          <a:p>
            <a:pPr algn="ctr"/>
            <a:r>
              <a:rPr lang="ru-RU" sz="320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(СОШ №4) </a:t>
            </a:r>
            <a:r>
              <a:rPr lang="ru-RU" sz="3200" dirty="0" err="1" smtClean="0">
                <a:solidFill>
                  <a:srgbClr val="FF0000"/>
                </a:solidFill>
              </a:rPr>
              <a:t>г.АЛАГИРА</a:t>
            </a:r>
            <a:r>
              <a:rPr lang="ru-RU" sz="3200" dirty="0" smtClean="0">
                <a:solidFill>
                  <a:srgbClr val="FF0000"/>
                </a:solidFill>
              </a:rPr>
              <a:t> БИЦОЕВОЙ ДИАНЫ  и  ГИБИЗОВОЙ НИКИ 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FFC000"/>
                </a:solidFill>
              </a:rPr>
              <a:t>ТЕМА: СОЗДАНИЕ МУЛЬТФИЛЬМА «МАША В ЦАРСТВЕ СВЕТОФОРА» В ПРОГРАММЕ КИНОСТУДИЯ WINDOWS LIVE ПО ПРАВИЛАМ  ДОРОЖНОГО ДВИЖЕНИЯ </a:t>
            </a: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r>
              <a:rPr lang="ru-RU" sz="3200" dirty="0" smtClean="0">
                <a:solidFill>
                  <a:srgbClr val="00B050"/>
                </a:solidFill>
              </a:rPr>
              <a:t>РУКОВОДИТЕЛЬ ПРОЕКТА: УЧИТЕЛЬ ИНФОРМАТИКИ  ДЗАРАСОВА А.С.</a:t>
            </a:r>
          </a:p>
          <a:p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2" y="1484784"/>
            <a:ext cx="635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92" y="5013176"/>
            <a:ext cx="6350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9208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Шаг4. На панели  инструментов выбрать значок  ДОБАВИТЬ ВИДЕО И ФОТОГРАФИИ.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57" y="2060848"/>
            <a:ext cx="4977333" cy="373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Шаг 5. В раскрывшемся меню, выбрать папку, в которой сохранены файлы для видео ролика, выбрать нужный файл-фото или видео(сделать по нему двойной щелчок)</a:t>
            </a:r>
          </a:p>
          <a:p>
            <a:r>
              <a:rPr lang="ru-RU" sz="2800" dirty="0" smtClean="0"/>
              <a:t>Шаг 6. В меню ПРАВКА укажите время для этой фотографии с помощью инструмента ДЛИТЕЛЬНОСТЬ.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192488" cy="315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Шаг 7. Точно так же для остальных фото. Можно пронумеровать файлы в папке и последовательно, выделив все, вставить одновременно.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Шаг 8. Видео файлы вставляем, выполняя такую же последовательность действий, что и в п.7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Шаг 9. Для того, чтобы урезать видео-файл, выбираем инструмент СРЕДСТВО УСЕЧЕНИЯ в меню ПРАВКА.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02974"/>
            <a:ext cx="31638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75"/>
            <a:ext cx="4464496" cy="336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399" y="81632"/>
            <a:ext cx="3965793" cy="298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50052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544616" cy="41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Шаг 10. для вставки звукового файла выбираем инструмент ВСТАВКА ЗВУКА.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Шаг 11. Добавить титры.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Используемая литература: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«Правила дорожного движения» для учащихся начальных классов, автор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Э.Рублях</a:t>
            </a:r>
            <a:r>
              <a:rPr lang="ru-RU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http://uchportfolio.ru/show/mc/6932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мастер-класс учителя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Дзарасовой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А.С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Ильюхина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В.И. «Мы изучаем правила дорожного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движения», журнал 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Начальная школа №1,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1986г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с  Интернета по адресу: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yandex.ru/images/search?text=%D0%BF%D0%B4%D0%B4%20%D0%B4%D0%BB%D1%8F%20%D1%81%D0%B0%D0%BC%D1%8B%D1%85%20%D0%BC%D0%B0%D0%BB%D0%B5%D0%BD%D1%8C%D0%BA%D0%B8%D1%85%20%D0%BA%D0%B0%D1%80%D1%82%D0%B8%D0%BD%D0%BA%D0%B8&amp;img_url=https%3A%2F%2Fds02.infourok.ru%2Fuploads%2Fex%2F0333%2F000805fa-76ecd1eb%2Fhello_html_m2d8764f3.jpg&amp;pos=0&amp;rpt=simage&amp;stype=image&amp;lr=33&amp;noreask=1&amp;family=yes&amp;parent-reqid=1481556916763164-1037555251348021784937484-sfront3-020&amp;source=wiz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8460" y="620688"/>
            <a:ext cx="72728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ЦЕЛИ И ЗАДАЧИ  ПРОЕКТНОЙ РАБОТЫ: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1.	ВЕСТИ ПРОПАГАНДУ  СОБЛЮДЕНИЯ  ПРАВИЛ ДОРОЖНОГО ДВИЖЕНИЯ</a:t>
            </a:r>
          </a:p>
          <a:p>
            <a:r>
              <a:rPr lang="ru-RU" sz="3200" b="1" dirty="0" smtClean="0">
                <a:solidFill>
                  <a:srgbClr val="FF9900"/>
                </a:solidFill>
              </a:rPr>
              <a:t>2.	РАЗВИВАТЬ  УМЕНИЕ УБЕЖДАТЬ ДЕТЕЙ В НЕОБХОДИМОСТИ ИЗУЧЕНИЯ ПРАВИЛ ДД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3.	ПОЗНАКОМИТЬ С ПРОГРАММОЙ ПО СОЗДАНИЮ ВИДЕОРОЛИКОВ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26" y="2719084"/>
            <a:ext cx="742556" cy="12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5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Чтобы убедить детей в том, что надо соблюдать правила дорожного движения, мы решили создать мультфильм «Маша в стране светофора». 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Создали мы его в программе Киностудия </a:t>
            </a:r>
            <a:r>
              <a:rPr lang="ru-RU" sz="3600" dirty="0" err="1" smtClean="0">
                <a:solidFill>
                  <a:srgbClr val="002060"/>
                </a:solidFill>
              </a:rPr>
              <a:t>Windows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Live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Для этой работы важно: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29000"/>
            <a:ext cx="7381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" y="-9664"/>
            <a:ext cx="9156883" cy="686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фильм 3">
            <a:hlinkClick r:id="rId3" action="ppaction://program" highlightClick="1"/>
          </p:cNvPr>
          <p:cNvSpPr/>
          <p:nvPr/>
        </p:nvSpPr>
        <p:spPr>
          <a:xfrm>
            <a:off x="3635896" y="5589240"/>
            <a:ext cx="1512168" cy="100811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68" y="0"/>
            <a:ext cx="484273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3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фильм 1">
            <a:hlinkClick r:id="rId4" action="ppaction://program" highlightClick="1"/>
          </p:cNvPr>
          <p:cNvSpPr/>
          <p:nvPr/>
        </p:nvSpPr>
        <p:spPr>
          <a:xfrm>
            <a:off x="3707904" y="5877272"/>
            <a:ext cx="1368152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81" y="17690"/>
            <a:ext cx="9108032" cy="68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9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16"/>
            <a:ext cx="9036495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2" y="2014973"/>
            <a:ext cx="6460442" cy="484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1247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Шаг1. Подготовить папку со всем материалом и не удалять, не перемещать ее до тех пор, пока не сохраните проект как фильм.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Шаг2. Запустить программу Киностудия </a:t>
            </a:r>
            <a:r>
              <a:rPr lang="ru-RU" sz="2400" dirty="0" err="1" smtClean="0">
                <a:solidFill>
                  <a:srgbClr val="002060"/>
                </a:solidFill>
              </a:rPr>
              <a:t>Windows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Live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75" y="26064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Шаг3. Выбрать инструмент, указанный на рисунке. Добавить название в строке например «МОЙ ФИЛЬМ»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05" y="1988840"/>
            <a:ext cx="5135637" cy="385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0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334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17</cp:revision>
  <dcterms:created xsi:type="dcterms:W3CDTF">2016-12-15T06:39:14Z</dcterms:created>
  <dcterms:modified xsi:type="dcterms:W3CDTF">2016-12-21T12:48:49Z</dcterms:modified>
</cp:coreProperties>
</file>