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8" r:id="rId6"/>
    <p:sldId id="261" r:id="rId7"/>
    <p:sldId id="270" r:id="rId8"/>
    <p:sldId id="271" r:id="rId9"/>
    <p:sldId id="262" r:id="rId10"/>
    <p:sldId id="263" r:id="rId11"/>
    <p:sldId id="269" r:id="rId12"/>
    <p:sldId id="266" r:id="rId13"/>
    <p:sldId id="267" r:id="rId14"/>
    <p:sldId id="264" r:id="rId15"/>
    <p:sldId id="25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51" d="100"/>
          <a:sy n="51" d="100"/>
        </p:scale>
        <p:origin x="124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014-07-26 17-35-01 Яндекс.Фотки - Google Chrome.png"/>
          <p:cNvPicPr>
            <a:picLocks noChangeAspect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>
          <a:xfrm>
            <a:off x="142844" y="142852"/>
            <a:ext cx="1571636" cy="6572296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142844" y="6500834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14480" y="142852"/>
            <a:ext cx="7286676" cy="65722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4" name="Picture 4" descr="http://img-fotki.yandex.ru/get/6504/16969765.37/0_68691_2deb58b6_M.png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14480" y="214290"/>
            <a:ext cx="7286676" cy="64294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9800/134091466.189/0_fa944_dc6be0c1_S" TargetMode="External"/><Relationship Id="rId2" Type="http://schemas.openxmlformats.org/officeDocument/2006/relationships/hyperlink" Target="http://linda6035.ucoz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mg-fotki.yandex.ru/get/6504/16969765.37/0_68691_2deb58b6_M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785918" y="2357430"/>
            <a:ext cx="7072362" cy="2958538"/>
            <a:chOff x="1115616" y="2146448"/>
            <a:chExt cx="7165477" cy="335792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1152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5085184"/>
              <a:ext cx="5084703" cy="4191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714480" y="571480"/>
            <a:ext cx="7243786" cy="714380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№ 49 «Белоснежка» общеразвивающего вида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 г.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Исследовательско-творческий проект  </a:t>
            </a:r>
            <a:b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«Снежинки»</a:t>
            </a:r>
            <a:r>
              <a:rPr lang="ru-RU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(подготовительная к школе группа)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786446" y="5143512"/>
            <a:ext cx="3143272" cy="1428760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Воспитатели: 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Усова Е.Ю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Ульянова И.В.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7286676" cy="1368412"/>
          </a:xfrm>
        </p:spPr>
        <p:txBody>
          <a:bodyPr/>
          <a:lstStyle/>
          <a:p>
            <a:r>
              <a:rPr lang="ru-RU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Совместная работа детей и родителей:</a:t>
            </a:r>
            <a:endParaRPr lang="ru-RU" sz="4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10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9350" y="1571612"/>
            <a:ext cx="3054590" cy="2214578"/>
          </a:xfrm>
          <a:prstGeom prst="rect">
            <a:avLst/>
          </a:prstGeom>
        </p:spPr>
      </p:pic>
      <p:pic>
        <p:nvPicPr>
          <p:cNvPr id="7" name="Рисунок 6" descr="IMG_10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571612"/>
            <a:ext cx="2950447" cy="2268133"/>
          </a:xfrm>
          <a:prstGeom prst="rect">
            <a:avLst/>
          </a:prstGeom>
        </p:spPr>
      </p:pic>
      <p:pic>
        <p:nvPicPr>
          <p:cNvPr id="8" name="Рисунок 7" descr="Изображение 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4000504"/>
            <a:ext cx="3428993" cy="2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m1bEyiDGW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7" y="500042"/>
            <a:ext cx="2952771" cy="2214578"/>
          </a:xfrm>
          <a:prstGeom prst="rect">
            <a:avLst/>
          </a:prstGeom>
        </p:spPr>
      </p:pic>
      <p:pic>
        <p:nvPicPr>
          <p:cNvPr id="5" name="Рисунок 4" descr="7Pp8hKqTW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428604"/>
            <a:ext cx="3048022" cy="2286016"/>
          </a:xfrm>
          <a:prstGeom prst="rect">
            <a:avLst/>
          </a:prstGeom>
        </p:spPr>
      </p:pic>
      <p:pic>
        <p:nvPicPr>
          <p:cNvPr id="6" name="Рисунок 5" descr="IMG_10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726650" y="3559970"/>
            <a:ext cx="3333774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501008"/>
            <a:ext cx="4104456" cy="30783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0648"/>
            <a:ext cx="4104456" cy="3078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500042"/>
            <a:ext cx="72866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Результаты проекта:</a:t>
            </a:r>
          </a:p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изучение природного явления – снежинки, достигнута в ходе решения следующих задач:</a:t>
            </a:r>
            <a:endParaRPr lang="ru-RU" sz="32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развитие познавательной активности, творческого потенциала личности;</a:t>
            </a:r>
          </a:p>
          <a:p>
            <a:pPr algn="just">
              <a:buFont typeface="Wingdings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закрепление и расширение знаний об окружающем мире;</a:t>
            </a:r>
          </a:p>
          <a:p>
            <a:pPr algn="just">
              <a:buFont typeface="Wingdings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формирование партнерских отношений между педагогами, родителями и детьми.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600200"/>
            <a:ext cx="7286676" cy="4525963"/>
          </a:xfrm>
        </p:spPr>
        <p:txBody>
          <a:bodyPr/>
          <a:lstStyle/>
          <a:p>
            <a:pPr algn="ctr">
              <a:buNone/>
            </a:pPr>
            <a:endParaRPr lang="ru-RU" sz="4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СПАСИБО ЗА </a:t>
            </a:r>
          </a:p>
          <a:p>
            <a:pPr algn="ctr">
              <a:buNone/>
            </a:pPr>
            <a:r>
              <a:rPr lang="ru-RU" sz="4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4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714480" y="1916832"/>
            <a:ext cx="7000925" cy="3798546"/>
            <a:chOff x="607288" y="-815361"/>
            <a:chExt cx="7925152" cy="565951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44480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 smtClean="0">
                <a:solidFill>
                  <a:prstClr val="black"/>
                </a:solidFill>
                <a:latin typeface="Monotype Corsiva" pitchFamily="66" charset="0"/>
              </a:endParaRPr>
            </a:p>
            <a:p>
              <a:pPr algn="ctr">
                <a:defRPr/>
              </a:pPr>
              <a:endParaRPr lang="ru-RU" dirty="0" smtClean="0">
                <a:solidFill>
                  <a:prstClr val="black"/>
                </a:solidFill>
                <a:latin typeface="Monotype Corsiva" pitchFamily="66" charset="0"/>
              </a:endParaRPr>
            </a:p>
            <a:p>
              <a:pPr algn="ctr">
                <a:defRPr/>
              </a:pPr>
              <a:endParaRPr lang="ru-RU" dirty="0" smtClean="0">
                <a:solidFill>
                  <a:prstClr val="black"/>
                </a:solidFill>
                <a:latin typeface="Monotype Corsiva" pitchFamily="66" charset="0"/>
              </a:endParaRPr>
            </a:p>
            <a:p>
              <a:pPr algn="ctr">
                <a:defRPr/>
              </a:pPr>
              <a:endParaRPr lang="ru-RU" dirty="0" smtClean="0">
                <a:solidFill>
                  <a:prstClr val="black"/>
                </a:solidFill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latin typeface="Monotype Corsiva" pitchFamily="66" charset="0"/>
                </a:rPr>
                <a:t>Источник </a:t>
              </a:r>
              <a:r>
                <a:rPr lang="ru-RU" dirty="0">
                  <a:solidFill>
                    <a:prstClr val="black"/>
                  </a:solidFill>
                  <a:latin typeface="Monotype Corsiva" pitchFamily="66" charset="0"/>
                </a:rPr>
                <a:t>шаблона: </a:t>
              </a:r>
            </a:p>
            <a:p>
              <a:pPr algn="ctr">
                <a:defRPr/>
              </a:pPr>
              <a:endParaRPr lang="ru-RU" sz="800" dirty="0">
                <a:solidFill>
                  <a:prstClr val="black"/>
                </a:solidFill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Фокина Лидия Петровна</a:t>
              </a:r>
            </a:p>
            <a:p>
              <a:pPr algn="ctr">
                <a:defRPr/>
              </a:pPr>
              <a:r>
                <a:rPr lang="ru-RU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учитель начальных классов</a:t>
              </a:r>
            </a:p>
            <a:p>
              <a:pPr algn="ctr">
                <a:defRPr/>
              </a:pPr>
              <a:r>
                <a:rPr lang="ru-RU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МКОУ «СОШ ст. Евсино»</a:t>
              </a:r>
            </a:p>
            <a:p>
              <a:pPr algn="ctr">
                <a:defRPr/>
              </a:pPr>
              <a:r>
                <a:rPr lang="ru-RU" dirty="0" err="1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Искитимского</a:t>
              </a:r>
              <a:r>
                <a:rPr lang="ru-RU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района</a:t>
              </a:r>
            </a:p>
            <a:p>
              <a:pPr algn="ctr">
                <a:defRPr/>
              </a:pPr>
              <a:r>
                <a:rPr lang="ru-RU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Новосибирской области</a:t>
              </a:r>
              <a:endParaRPr lang="ru-RU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2699547" y="4196516"/>
              <a:ext cx="3628503" cy="647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prstClr val="black"/>
                  </a:solidFill>
                  <a:latin typeface="Monotype Corsiva" pitchFamily="66" charset="0"/>
                </a:rPr>
                <a:t>Сайт </a:t>
              </a:r>
              <a:r>
                <a:rPr lang="en-US" sz="2000" b="1" dirty="0">
                  <a:solidFill>
                    <a:prstClr val="black"/>
                  </a:solidFill>
                  <a:latin typeface="Monotype Corsiva" pitchFamily="66" charset="0"/>
                  <a:hlinkClick r:id="rId2"/>
                </a:rPr>
                <a:t>http://linda6035.ucoz.ru/</a:t>
              </a:r>
              <a:r>
                <a:rPr lang="ru-RU" sz="2000" b="1" dirty="0">
                  <a:solidFill>
                    <a:prstClr val="black"/>
                  </a:solidFill>
                  <a:latin typeface="Monotype Corsiva" pitchFamily="66" charset="0"/>
                </a:rPr>
                <a:t>    </a:t>
              </a:r>
              <a:r>
                <a:rPr lang="ru-RU" sz="2000" b="1" i="1" dirty="0">
                  <a:solidFill>
                    <a:prstClr val="black"/>
                  </a:solidFill>
                  <a:latin typeface="Monotype Corsiva" pitchFamily="66" charset="0"/>
                </a:rPr>
                <a:t>  </a:t>
              </a:r>
              <a:endParaRPr lang="ru-RU" sz="2000" b="1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714480" y="357166"/>
            <a:ext cx="714919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Интернет-ресурсы: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Бордюр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http://img-fotki.yandex.ru/get/9800/134091466.189/0_fa944_dc6be0c1_S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Снежинки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http://img-fotki.yandex.ru/get/6504/16969765.37/0_68691_2deb58b6_M.png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428604"/>
            <a:ext cx="7286676" cy="785818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Исходные данные проекта: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2000240"/>
            <a:ext cx="7286676" cy="3714776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исследовательско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творческий;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длительность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краткосрочный;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окружающий мир;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снежинки;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воспитатели, дети и родители подготовительной группы.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428604"/>
            <a:ext cx="7286676" cy="5697559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изучение природного явления – снежинки.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Задачи проекта: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развитие познавательной активности, творческого потенциала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закрепление и расширение знаний об окружающем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мире;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формирование партнерских отношений между педагогами, родителями и детьми.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7286676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деятельность:</a:t>
            </a:r>
            <a:endParaRPr lang="ru-RU" sz="4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142984"/>
            <a:ext cx="7286676" cy="557216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ННОД (познавательная деятельность) – «Что такое снежинка?»;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просмотр видео-урока «Снежинки»;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прослушивание музыки : «Вальс снежных хлопьев» Чайковского из балета «Щелкунчик»;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знакомство со стихотворением С.Есенина «Белая береза»;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речь с движением «Снег пушистый…»;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составление описательных рассказов по картине «Зимой на прогулке»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7286676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Картины для рассказывания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Рисунок 3" descr="QG1vivqSw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1071546"/>
            <a:ext cx="3238522" cy="2428892"/>
          </a:xfrm>
          <a:prstGeom prst="rect">
            <a:avLst/>
          </a:prstGeom>
        </p:spPr>
      </p:pic>
      <p:pic>
        <p:nvPicPr>
          <p:cNvPr id="5" name="Рисунок 4" descr="DqBDn45DpC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3643314"/>
            <a:ext cx="2196701" cy="2928934"/>
          </a:xfrm>
          <a:prstGeom prst="rect">
            <a:avLst/>
          </a:prstGeom>
        </p:spPr>
      </p:pic>
      <p:pic>
        <p:nvPicPr>
          <p:cNvPr id="7" name="Рисунок 6" descr="LQw2dIr_t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6" y="1142984"/>
            <a:ext cx="3171736" cy="2378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7286676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деятельность: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10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1071546"/>
            <a:ext cx="3003949" cy="2252962"/>
          </a:xfrm>
          <a:prstGeom prst="rect">
            <a:avLst/>
          </a:prstGeom>
        </p:spPr>
      </p:pic>
      <p:pic>
        <p:nvPicPr>
          <p:cNvPr id="4" name="Рисунок 3" descr="Изображение 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4039" y="1071546"/>
            <a:ext cx="2952771" cy="22145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822818" y="3712893"/>
            <a:ext cx="3038487" cy="23834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429" y="3686865"/>
            <a:ext cx="2987381" cy="2240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979712" y="404664"/>
            <a:ext cx="3240360" cy="24328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436096" y="404664"/>
            <a:ext cx="3269694" cy="24547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669536" y="3451144"/>
            <a:ext cx="3633531" cy="27251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423366" y="3441731"/>
            <a:ext cx="3558215" cy="266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64555" y="1853022"/>
            <a:ext cx="4121253" cy="30909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063395" y="1854582"/>
            <a:ext cx="4149390" cy="311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2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7286676" cy="1368412"/>
          </a:xfrm>
        </p:spPr>
        <p:txBody>
          <a:bodyPr/>
          <a:lstStyle/>
          <a:p>
            <a:r>
              <a:rPr lang="ru-RU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Экспериментально-исследовательская деятельность:</a:t>
            </a:r>
            <a:endParaRPr lang="ru-RU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Изображение 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1571612"/>
            <a:ext cx="3000364" cy="2250273"/>
          </a:xfrm>
          <a:prstGeom prst="rect">
            <a:avLst/>
          </a:prstGeom>
        </p:spPr>
      </p:pic>
      <p:pic>
        <p:nvPicPr>
          <p:cNvPr id="4" name="Рисунок 3" descr="Изображение 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1571612"/>
            <a:ext cx="3000396" cy="2250297"/>
          </a:xfrm>
          <a:prstGeom prst="rect">
            <a:avLst/>
          </a:prstGeom>
        </p:spPr>
      </p:pic>
      <p:pic>
        <p:nvPicPr>
          <p:cNvPr id="5" name="Рисунок 4" descr="Изображение 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4071942"/>
            <a:ext cx="3000396" cy="2250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8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1859B"/>
      </a:hlink>
      <a:folHlink>
        <a:srgbClr val="20586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259</Words>
  <Application>Microsoft Office PowerPoint</Application>
  <PresentationFormat>Экран (4:3)</PresentationFormat>
  <Paragraphs>49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Monotype Corsiva</vt:lpstr>
      <vt:lpstr>Times New Roman</vt:lpstr>
      <vt:lpstr>Wingdings</vt:lpstr>
      <vt:lpstr>Тема Office</vt:lpstr>
      <vt:lpstr>МБДОУ № 49 «Белоснежка» общеразвивающего вида 2015 г.  Исследовательско-творческий проект   «Снежинки» (подготовительная к школе группа)</vt:lpstr>
      <vt:lpstr>Исходные данные проекта:</vt:lpstr>
      <vt:lpstr>Презентация PowerPoint</vt:lpstr>
      <vt:lpstr>Образовательная деятельность:</vt:lpstr>
      <vt:lpstr>Картины для рассказывания</vt:lpstr>
      <vt:lpstr>Продуктивная деятельность:</vt:lpstr>
      <vt:lpstr>Презентация PowerPoint</vt:lpstr>
      <vt:lpstr>Презентация PowerPoint</vt:lpstr>
      <vt:lpstr>Экспериментально-исследовательская деятельность:</vt:lpstr>
      <vt:lpstr>Совместная работа детей и родителей: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111</cp:lastModifiedBy>
  <cp:revision>29</cp:revision>
  <dcterms:created xsi:type="dcterms:W3CDTF">2014-06-24T15:51:35Z</dcterms:created>
  <dcterms:modified xsi:type="dcterms:W3CDTF">2015-12-08T05:58:30Z</dcterms:modified>
</cp:coreProperties>
</file>