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prstTxWarp prst="textArchUp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Составь рассказ по картинкам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70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456"/>
            <a:ext cx="9144001" cy="685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36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68"/>
            <a:ext cx="9144000" cy="684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32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12576"/>
            <a:ext cx="4399384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17"/>
            <a:ext cx="47160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0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21"/>
            <a:ext cx="9144000" cy="684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5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436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7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30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34" y="-1"/>
            <a:ext cx="9160234" cy="687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352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4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Составь рассказ по картинкам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Составь рассказ по картинкам</dc:title>
  <dc:creator>КАРИНА</dc:creator>
  <cp:lastModifiedBy>КАРИНА</cp:lastModifiedBy>
  <cp:revision>1</cp:revision>
  <dcterms:created xsi:type="dcterms:W3CDTF">2020-04-26T08:54:08Z</dcterms:created>
  <dcterms:modified xsi:type="dcterms:W3CDTF">2020-04-26T09:01:49Z</dcterms:modified>
</cp:coreProperties>
</file>