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604867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 err="1">
                <a:latin typeface="Times New Roman" pitchFamily="18" charset="0"/>
                <a:ea typeface="Calibri"/>
                <a:cs typeface="Times New Roman" pitchFamily="18" charset="0"/>
              </a:rPr>
              <a:t>въе</a:t>
            </a:r>
            <a:r>
              <a:rPr lang="ru-RU" sz="6000" dirty="0">
                <a:latin typeface="Times New Roman" pitchFamily="18" charset="0"/>
                <a:ea typeface="Calibri"/>
                <a:cs typeface="Times New Roman" pitchFamily="18" charset="0"/>
              </a:rPr>
              <a:t>-дет – въедет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>
                <a:latin typeface="Times New Roman" pitchFamily="18" charset="0"/>
                <a:ea typeface="Calibri"/>
                <a:cs typeface="Times New Roman" pitchFamily="18" charset="0"/>
              </a:rPr>
              <a:t>но-во-сёл – новосёл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 err="1">
                <a:latin typeface="Times New Roman" pitchFamily="18" charset="0"/>
                <a:ea typeface="Calibri"/>
                <a:cs typeface="Times New Roman" pitchFamily="18" charset="0"/>
              </a:rPr>
              <a:t>сгры-зёт</a:t>
            </a:r>
            <a:r>
              <a:rPr lang="ru-RU" sz="6000" dirty="0">
                <a:latin typeface="Times New Roman" pitchFamily="18" charset="0"/>
                <a:ea typeface="Calibri"/>
                <a:cs typeface="Times New Roman" pitchFamily="18" charset="0"/>
              </a:rPr>
              <a:t> – сгрызёт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>
                <a:latin typeface="Times New Roman" pitchFamily="18" charset="0"/>
                <a:ea typeface="Calibri"/>
                <a:cs typeface="Times New Roman" pitchFamily="18" charset="0"/>
              </a:rPr>
              <a:t>съест – съест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432048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не стыдно?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16832"/>
            <a:ext cx="432048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Собака и котенок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6823" y="3429000"/>
            <a:ext cx="432048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Спасение котенка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54580"/>
            <a:ext cx="1155513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1900357"/>
            <a:ext cx="1155513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6" y="3645024"/>
            <a:ext cx="1155513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думающий смай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53136"/>
            <a:ext cx="1905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5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ребус соба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" y="1412776"/>
            <a:ext cx="907736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634" y="0"/>
            <a:ext cx="90773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Картинки по запросу ребус соба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68888" cy="682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9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7488832" cy="386104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>
                <a:latin typeface="Times New Roman" pitchFamily="18" charset="0"/>
                <a:ea typeface="Calibri"/>
                <a:cs typeface="Times New Roman" pitchFamily="18" charset="0"/>
              </a:rPr>
              <a:t>Слоны умны,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>
                <a:latin typeface="Times New Roman" pitchFamily="18" charset="0"/>
                <a:ea typeface="Calibri"/>
                <a:cs typeface="Times New Roman" pitchFamily="18" charset="0"/>
              </a:rPr>
              <a:t>Слоны смирны,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>
                <a:latin typeface="Times New Roman" pitchFamily="18" charset="0"/>
                <a:ea typeface="Calibri"/>
                <a:cs typeface="Times New Roman" pitchFamily="18" charset="0"/>
              </a:rPr>
              <a:t>Слоны спокойны и сильны.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слон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26950"/>
            <a:ext cx="5652120" cy="371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9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-га 	ка-ре-та</a:t>
            </a:r>
          </a:p>
          <a:p>
            <a:pPr marL="0" indent="0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-за 	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-ко</a:t>
            </a:r>
          </a:p>
          <a:p>
            <a:pPr marL="0" indent="0"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но-га      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-ре</a:t>
            </a:r>
          </a:p>
          <a:p>
            <a:pPr marL="0" indent="0"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ко-за       ре-ка </a:t>
            </a:r>
          </a:p>
          <a:p>
            <a:endParaRPr lang="ru-RU" dirty="0"/>
          </a:p>
        </p:txBody>
      </p:sp>
      <p:pic>
        <p:nvPicPr>
          <p:cNvPr id="4" name="Picture 2" descr="Картинки по запросу думающий смай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53136"/>
            <a:ext cx="1905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9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4</cp:revision>
  <dcterms:created xsi:type="dcterms:W3CDTF">2017-05-13T12:47:36Z</dcterms:created>
  <dcterms:modified xsi:type="dcterms:W3CDTF">2017-05-13T13:33:29Z</dcterms:modified>
</cp:coreProperties>
</file>