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4" r:id="rId9"/>
    <p:sldId id="268" r:id="rId10"/>
    <p:sldId id="269" r:id="rId11"/>
    <p:sldId id="267" r:id="rId12"/>
    <p:sldId id="270" r:id="rId13"/>
    <p:sldId id="266" r:id="rId14"/>
    <p:sldId id="271" r:id="rId15"/>
    <p:sldId id="265" r:id="rId16"/>
    <p:sldId id="273" r:id="rId17"/>
    <p:sldId id="272" r:id="rId18"/>
    <p:sldId id="276" r:id="rId19"/>
    <p:sldId id="275" r:id="rId20"/>
    <p:sldId id="274" r:id="rId21"/>
    <p:sldId id="277" r:id="rId22"/>
    <p:sldId id="263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7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дома из кирпич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6171"/>
            <a:ext cx="4446400" cy="3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дома из разных материа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381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дома из кам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26970"/>
            <a:ext cx="4850160" cy="36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материалы для строительства до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54" y="974293"/>
            <a:ext cx="44268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строительные 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" y="0"/>
            <a:ext cx="440480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строительные материа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44" y="2987571"/>
            <a:ext cx="5353651" cy="26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землеройные маш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" y="908720"/>
            <a:ext cx="8897675" cy="39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Бульдозер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бульдоз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5706"/>
            <a:ext cx="8037612" cy="53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68" y="0"/>
            <a:ext cx="8229600" cy="1143000"/>
          </a:xfrm>
        </p:spPr>
        <p:txBody>
          <a:bodyPr/>
          <a:lstStyle/>
          <a:p>
            <a:r>
              <a:rPr lang="ru-RU" dirty="0" smtClean="0"/>
              <a:t>Экскаватор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экскав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001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95" y="116632"/>
            <a:ext cx="8229600" cy="1143000"/>
          </a:xfrm>
        </p:spPr>
        <p:txBody>
          <a:bodyPr/>
          <a:lstStyle/>
          <a:p>
            <a:r>
              <a:rPr lang="ru-RU" dirty="0" smtClean="0"/>
              <a:t>Автопогрузчик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автопогрузч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4761"/>
            <a:ext cx="7731224" cy="51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Автокран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и по запросу авток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1481"/>
            <a:ext cx="8207485" cy="57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что из чего сдела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901530" cy="68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4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Башенный кран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башенные кр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5700"/>
            <a:ext cx="7741927" cy="58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792"/>
            <a:ext cx="8856984" cy="682520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Расчищает строительную площадку бульдозером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буль­дозерист;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бетонирует фундамент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бетонщик;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кладет стены (из камня, кирпича)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каменщик;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грузы подъемным краном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крановщик;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кроет крышу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кровельщик;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белит и красит стены, двери...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маляр- штукатур;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764704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404183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197" y="4030782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28581" y="4869160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314" y="6156648"/>
            <a:ext cx="459774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рамы, двери —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подвозит строительный материал на тракторе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тракторист;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подвозит строительные материалы на самосвале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шофер;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сваривает металлические конструкции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электросварщик;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роет яму под фундамент экскаватором —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экскаваторщик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04664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844824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140968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365104"/>
            <a:ext cx="47160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733256"/>
            <a:ext cx="41764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858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 отрасль экономики, в которой глина превращается в вазу.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а) Промышленность     б) сельское хозяйство    в) торговля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 чего сделаны ножницы, ложка, кастрюля?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а) металл     б) глина      в) древесина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Найди материал, который не получают от растений.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а) бумага    б) ткань     в) железо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 чего сделаны шкаф, стол, карандаш?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а) металл         б) глина          в) древесина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556792"/>
            <a:ext cx="331236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27584" y="3789040"/>
            <a:ext cx="16561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16016" y="5445224"/>
            <a:ext cx="16561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8144" y="6660829"/>
            <a:ext cx="234026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Найди материал, из которого не делают кухонную посуду.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бумага        б) стекло         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алюминий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Найди материал, из которого сделана тетрадь.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пластмасса      б) древесина         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Из чего сделаны шарф, шапка, варежки?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бумага    б) шерсть     в) глина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7584" y="2348880"/>
            <a:ext cx="172819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4581128"/>
            <a:ext cx="230425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15816" y="6309320"/>
            <a:ext cx="16561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как построить дом окружающий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539"/>
            <a:ext cx="9068366" cy="68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9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дома трех порося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26440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239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Бульдозер </vt:lpstr>
      <vt:lpstr>Экскаватор </vt:lpstr>
      <vt:lpstr>Автопогрузчик </vt:lpstr>
      <vt:lpstr>Автокран </vt:lpstr>
      <vt:lpstr>Башенный кран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1</cp:lastModifiedBy>
  <cp:revision>8</cp:revision>
  <dcterms:created xsi:type="dcterms:W3CDTF">2017-11-30T09:48:00Z</dcterms:created>
  <dcterms:modified xsi:type="dcterms:W3CDTF">2022-12-02T13:25:47Z</dcterms:modified>
</cp:coreProperties>
</file>