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1" r:id="rId5"/>
    <p:sldId id="262" r:id="rId6"/>
    <p:sldId id="260" r:id="rId7"/>
    <p:sldId id="258" r:id="rId8"/>
    <p:sldId id="263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96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408" y="0"/>
            <a:ext cx="5328592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770" y="1772816"/>
            <a:ext cx="4279406" cy="2772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636" y="3501009"/>
            <a:ext cx="5117364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28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6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лето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901"/>
            <a:ext cx="91732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WavLibraryNet_Sound7960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40352" y="5445224"/>
            <a:ext cx="1096888" cy="1096888"/>
          </a:xfrm>
        </p:spPr>
      </p:pic>
      <p:pic>
        <p:nvPicPr>
          <p:cNvPr id="1028" name="Picture 4" descr="Картинки по запросу летящая бабочка анимация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4" y="1052736"/>
            <a:ext cx="3192929" cy="3333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летящий шмель анимация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7117"/>
            <a:ext cx="1754411" cy="1368441"/>
          </a:xfrm>
          <a:prstGeom prst="rect">
            <a:avLst/>
          </a:prstGeom>
          <a:noFill/>
        </p:spPr>
      </p:pic>
      <p:pic>
        <p:nvPicPr>
          <p:cNvPr id="1032" name="Picture 8" descr="Картинки по запросу летящая божья коровка анимация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30189"/>
            <a:ext cx="1666875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8110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05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240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108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66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60031" y="6715"/>
            <a:ext cx="4283968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89027"/>
            <a:ext cx="4860032" cy="3796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Картинки по запрос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34" y="4013657"/>
            <a:ext cx="4645374" cy="3092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Картинки по запросу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9901"/>
            <a:ext cx="3888432" cy="394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19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957" y="2636912"/>
            <a:ext cx="4231043" cy="42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5886514" cy="3861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74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Картинки по запрос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258714"/>
            <a:ext cx="4499992" cy="3574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Картинки по запросу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8" y="0"/>
            <a:ext cx="5265685" cy="3645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662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81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Office PowerPoint</Application>
  <PresentationFormat>Экран (4:3)</PresentationFormat>
  <Paragraphs>0</Paragraphs>
  <Slides>11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Виктория Тен</dc:creator>
  <cp:lastModifiedBy>Виктория Тен</cp:lastModifiedBy>
  <cp:revision>5</cp:revision>
  <dcterms:created xsi:type="dcterms:W3CDTF">2016-10-04T09:41:15Z</dcterms:created>
  <dcterms:modified xsi:type="dcterms:W3CDTF">2016-10-04T10:33:59Z</dcterms:modified>
</cp:coreProperties>
</file>