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73" r:id="rId5"/>
    <p:sldId id="264" r:id="rId6"/>
    <p:sldId id="271" r:id="rId7"/>
    <p:sldId id="260" r:id="rId8"/>
    <p:sldId id="266" r:id="rId9"/>
    <p:sldId id="272" r:id="rId10"/>
    <p:sldId id="261" r:id="rId11"/>
    <p:sldId id="262" r:id="rId12"/>
    <p:sldId id="263" r:id="rId13"/>
    <p:sldId id="265" r:id="rId14"/>
    <p:sldId id="267" r:id="rId15"/>
    <p:sldId id="268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A70334E-23C7-443D-B9FC-3F901E35FBAE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B33B0A-45D4-4672-BD29-75E50917ADA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32384"/>
            <a:ext cx="7772400" cy="88850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Электромагнитное поле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7696944" cy="14401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Электромагнитные волны;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Радиоволны.</a:t>
            </a:r>
          </a:p>
          <a:p>
            <a:endParaRPr lang="ru-RU" sz="3600" dirty="0"/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Выполнила Бутенко Екатерина,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ченица 9 класса.</a:t>
            </a:r>
          </a:p>
        </p:txBody>
      </p:sp>
    </p:spTree>
    <p:extLst>
      <p:ext uri="{BB962C8B-B14F-4D97-AF65-F5344CB8AC3E}">
        <p14:creationId xmlns:p14="http://schemas.microsoft.com/office/powerpoint/2010/main" val="225860420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7868"/>
            <a:ext cx="8504238" cy="14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Характеристики электромагнитных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волн.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46" y="4441725"/>
            <a:ext cx="52498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65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348" y="2647453"/>
            <a:ext cx="7467600" cy="358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настоящее время все электромагнитные волны разделены по длинам волн на </a:t>
            </a:r>
            <a:r>
              <a:rPr lang="ru-RU" sz="2000" dirty="0" smtClean="0"/>
              <a:t>шесть диапазонов.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Шкала электромагнитных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волн.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1"/>
          <a:stretch/>
        </p:blipFill>
        <p:spPr bwMode="auto">
          <a:xfrm>
            <a:off x="539552" y="3221509"/>
            <a:ext cx="8178848" cy="363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71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858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Электромагнитные волны разных частот отличаются друг от друга проникающей способностью, скоростью распространения, цветностью и некоторыми другими </a:t>
            </a:r>
            <a:r>
              <a:rPr lang="ru-RU" sz="1800" dirty="0" smtClean="0"/>
              <a:t>свойствами.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Шкала электромагнитных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волн.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2310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38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/>
              <a:t>Радиоволны-это электромагнитные волны (с длиной волны от боле чем 10000м до 0,005м), служащие для передачи сигналов (информации) на расстоянии без проводов.</a:t>
            </a:r>
          </a:p>
          <a:p>
            <a:pPr marL="0" indent="0">
              <a:buNone/>
            </a:pPr>
            <a:r>
              <a:rPr lang="ru-RU" sz="2800" dirty="0" smtClean="0"/>
              <a:t>В радиосвязи радиоволны создаются высокочастотными токами, текущими в антенне.</a:t>
            </a:r>
          </a:p>
          <a:p>
            <a:pPr marL="0" indent="0">
              <a:buNone/>
            </a:pPr>
            <a:r>
              <a:rPr lang="ru-RU" sz="2800" dirty="0" smtClean="0"/>
              <a:t>Радиоволны различной длины распространяются по-разному.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Радиоволны.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07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30632"/>
            <a:ext cx="7876397" cy="34506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err="1"/>
              <a:t>Hа</a:t>
            </a:r>
            <a:r>
              <a:rPr lang="ru-RU" sz="9600" dirty="0"/>
              <a:t> дискотеках используют лампы </a:t>
            </a:r>
            <a:r>
              <a:rPr lang="ru-RU" sz="9600" dirty="0" err="1"/>
              <a:t>yльтpафиолета</a:t>
            </a:r>
            <a:r>
              <a:rPr lang="ru-RU" sz="9600" dirty="0"/>
              <a:t>, под ними светлый материал начинает светиться. Это излучение сравнительно безопасно для животных и растений. </a:t>
            </a:r>
            <a:endParaRPr lang="ru-RU" sz="9600" dirty="0" smtClean="0"/>
          </a:p>
          <a:p>
            <a:pPr marL="0" indent="0">
              <a:buNone/>
            </a:pPr>
            <a:r>
              <a:rPr lang="ru-RU" sz="9600" dirty="0"/>
              <a:t>УФ –лампы, применяемые для искусственного загара и в медицине требует защиты глаз, т.к. могут вызвать временную потерю зрения</a:t>
            </a:r>
            <a:r>
              <a:rPr lang="ru-RU" sz="9600" dirty="0" smtClean="0"/>
              <a:t>.</a:t>
            </a:r>
          </a:p>
          <a:p>
            <a:pPr marL="0" indent="0">
              <a:buNone/>
            </a:pPr>
            <a:r>
              <a:rPr lang="ru-RU" sz="9600" dirty="0"/>
              <a:t> УФ –лампы, применяемые для искусственного загара и в медицине требует защиты глаз, т.к. могут вызвать временную потерю зрения. </a:t>
            </a:r>
            <a:r>
              <a:rPr lang="ru-RU" sz="11200" dirty="0"/>
              <a:t/>
            </a:r>
            <a:br>
              <a:rPr lang="ru-RU" sz="11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 знаешь ли ты?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50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467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/>
              <a:t>Организм человека также является источником электрических и магнитных полей. Каждому органу присущи свои электромагнитные поля. В течение жизни поле человека постоянно меняется</a:t>
            </a:r>
            <a:r>
              <a:rPr lang="ru-RU" sz="11200" dirty="0" smtClean="0"/>
              <a:t>.</a:t>
            </a:r>
          </a:p>
          <a:p>
            <a:r>
              <a:rPr lang="ru-RU" sz="11200" dirty="0"/>
              <a:t>Наиболее совершенный прибор для определения электромагнитных полей человека – </a:t>
            </a:r>
            <a:r>
              <a:rPr lang="ru-RU" sz="11200" dirty="0" err="1"/>
              <a:t>энцефалограф</a:t>
            </a:r>
            <a:r>
              <a:rPr lang="ru-RU" sz="11200" dirty="0"/>
              <a:t>. Он позволяет точно измерить поле в разных точках вокруг головы и по этим данным восстановить распределение электрической активности в коре мозга. С помощью </a:t>
            </a:r>
            <a:r>
              <a:rPr lang="ru-RU" sz="11200" dirty="0" err="1"/>
              <a:t>энцефалографа</a:t>
            </a:r>
            <a:r>
              <a:rPr lang="ru-RU" sz="11200" dirty="0"/>
              <a:t> врачи диагностируют многие заболевания.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знаешь ли ты?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005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470648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7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7251576" cy="366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Термин «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электромагнитное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поле» впервые появился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 работе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Джеймса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Максвелла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Динамическая теория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электромагнитного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поля»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1864 году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Теория электромагнитного поля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49" y="2060848"/>
            <a:ext cx="353533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686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80919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теории Максвелла, переменные электрические и магнитные поля не могут существовать по отдельности: изменяющееся магнитное поле порождает электрическое поле, а изменяющееся электрическое поле порождает магнитное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dirty="0"/>
              <a:t>И так как такие поля существуют вместе, то, значит, они образуют единое целое- электромагнитное поле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Теория электромагнитного поля</a:t>
            </a:r>
          </a:p>
        </p:txBody>
      </p:sp>
    </p:spTree>
    <p:extLst>
      <p:ext uri="{BB962C8B-B14F-4D97-AF65-F5344CB8AC3E}">
        <p14:creationId xmlns:p14="http://schemas.microsoft.com/office/powerpoint/2010/main" val="1279236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86616"/>
            <a:ext cx="7848871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Переменное электрическое поле называется </a:t>
            </a:r>
            <a:r>
              <a:rPr lang="ru-RU" b="1" dirty="0" smtClean="0"/>
              <a:t>вихревым</a:t>
            </a:r>
            <a:r>
              <a:rPr lang="ru-RU" dirty="0" smtClean="0"/>
              <a:t>, поскольку его силовые линии замкнуты подобно линиям индукции магнитного поля. Это отличает его от поля </a:t>
            </a:r>
            <a:r>
              <a:rPr lang="ru-RU" i="1" dirty="0" smtClean="0"/>
              <a:t>электростатического </a:t>
            </a:r>
            <a:r>
              <a:rPr lang="ru-RU" dirty="0" smtClean="0"/>
              <a:t>(т.е. постоянного, не меняющегося), которое существует вокруг неподвижных заряженных тел. </a:t>
            </a:r>
          </a:p>
          <a:p>
            <a:pPr marL="0" indent="0">
              <a:buNone/>
            </a:pPr>
            <a:r>
              <a:rPr lang="ru-RU" dirty="0" smtClean="0"/>
              <a:t>Силовые линии электростатического поля начинаются на положительных зарядах, а заканчиваются на отрицательных.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Переменное электрическое поле.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2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5" cy="3993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Открытие электромагнитного поля позволило более детально описать механизм возникновения индукционного тока.               </a:t>
            </a:r>
          </a:p>
          <a:p>
            <a:pPr marL="0" indent="0">
              <a:buNone/>
            </a:pPr>
            <a:r>
              <a:rPr lang="ru-RU" dirty="0" smtClean="0"/>
              <a:t>Электрическое поле существует независимо от наличия проводника</a:t>
            </a:r>
          </a:p>
          <a:p>
            <a:pPr marL="0" indent="0">
              <a:buNone/>
            </a:pPr>
            <a:r>
              <a:rPr lang="ru-RU" dirty="0"/>
              <a:t>Созданная Максвеллом теория, позволившая предсказать существование электромагнитного поля за 22 года до того, как оно было обнаружено экспериментально, считается величайшем из научных открытий, роль которого в развитии науки и техники трудно </a:t>
            </a:r>
            <a:r>
              <a:rPr lang="ru-RU" dirty="0" smtClean="0"/>
              <a:t>переоценить.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Теория электромагнитного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58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idx="1"/>
          </p:nvPr>
        </p:nvSpPr>
        <p:spPr>
          <a:xfrm>
            <a:off x="611560" y="2348880"/>
            <a:ext cx="7920880" cy="403244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800" dirty="0" smtClean="0"/>
              <a:t>Электрические </a:t>
            </a:r>
            <a:r>
              <a:rPr lang="ru-RU" sz="2800" dirty="0"/>
              <a:t>и магнитные поля – проявление единого целого: </a:t>
            </a:r>
            <a:r>
              <a:rPr lang="ru-RU" sz="2800" dirty="0" smtClean="0"/>
              <a:t> электромагнитного </a:t>
            </a:r>
            <a:r>
              <a:rPr lang="ru-RU" sz="2800" dirty="0"/>
              <a:t>поля</a:t>
            </a:r>
            <a:r>
              <a:rPr lang="ru-RU" sz="2800" dirty="0" smtClean="0"/>
              <a:t>. Источником </a:t>
            </a:r>
            <a:r>
              <a:rPr lang="ru-RU" sz="2800" dirty="0"/>
              <a:t>электромагнитного поля служат ускоренно движущиеся электрические заряды.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Вывод: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5300" dirty="0"/>
          </a:p>
        </p:txBody>
      </p:sp>
    </p:spTree>
    <p:extLst>
      <p:ext uri="{BB962C8B-B14F-4D97-AF65-F5344CB8AC3E}">
        <p14:creationId xmlns:p14="http://schemas.microsoft.com/office/powerpoint/2010/main" val="111055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Электромагнитная волна представляет собой систему порождающих друг друга  и распространяющихся в пространстве переменных электрического и магнитного полей.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Существование </a:t>
            </a:r>
            <a:r>
              <a:rPr lang="ru-RU" dirty="0"/>
              <a:t>электромагнитных волн было предсказано Дж. Максвеллом, а доказать их существование удалось лишь Генриху Герцу в 1888 </a:t>
            </a:r>
            <a:r>
              <a:rPr lang="ru-RU" dirty="0" smtClean="0"/>
              <a:t>году с помощью эксперимента.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Электромагнитные волны: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7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Первое </a:t>
            </a:r>
            <a:r>
              <a:rPr lang="ru-RU" sz="2400" dirty="0"/>
              <a:t>экспериментальное подтверждение электромагнитной теории Максвелла было дано в опытах Г. Герца в 1887  г. Для получения электромагнитных волн Герц применил прибор, состоящий из двух стержней, разделенных искровым промежутком. При определенной разности потенциалов в промежутке между ними возникала искра – высокочастотный разряд, возбуждались колебания тока и излучалась электромагнитная волна. Для приема волн Герц применил резонатор – прямоугольный контур с промежутком, на концах которого укреплены небольшие медные шарики.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0801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Подтверждение существования электромагнитных волн на опыте</a:t>
            </a:r>
          </a:p>
        </p:txBody>
      </p:sp>
    </p:spTree>
    <p:extLst>
      <p:ext uri="{BB962C8B-B14F-4D97-AF65-F5344CB8AC3E}">
        <p14:creationId xmlns:p14="http://schemas.microsoft.com/office/powerpoint/2010/main" val="2605616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75467"/>
            <a:ext cx="8136904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лектромагнитные </a:t>
            </a:r>
            <a:r>
              <a:rPr lang="ru-RU" dirty="0"/>
              <a:t>волны являются поперечными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лектромагнитные </a:t>
            </a:r>
            <a:r>
              <a:rPr lang="ru-RU" dirty="0"/>
              <a:t>волны способны распространяться не только в различных средах, но и в вакууме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Скорость </a:t>
            </a:r>
            <a:r>
              <a:rPr lang="ru-RU" dirty="0"/>
              <a:t>электромагнитных волн в вакууме обозначается латинской буквой с: с ≈ 300 000 км/с.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Скорость </a:t>
            </a:r>
            <a:r>
              <a:rPr lang="ru-RU" dirty="0"/>
              <a:t>электромагнитных волн в веществе v всегда меньше, чем в вакууме: v ‹ с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Свойства электромагнитных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волн.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09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342</TotalTime>
  <Words>650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Электромагнитное поле</vt:lpstr>
      <vt:lpstr>Теория электромагнитного поля</vt:lpstr>
      <vt:lpstr>Теория электромагнитного поля</vt:lpstr>
      <vt:lpstr>Переменное электрическое поле.</vt:lpstr>
      <vt:lpstr>Теория электромагнитного поля.</vt:lpstr>
      <vt:lpstr>     Вывод:     </vt:lpstr>
      <vt:lpstr>Электромагнитные волны:</vt:lpstr>
      <vt:lpstr>Подтверждение существования электромагнитных волн на опыте</vt:lpstr>
      <vt:lpstr>Свойства электромагнитных волн.</vt:lpstr>
      <vt:lpstr>Характеристики электромагнитных волн.</vt:lpstr>
      <vt:lpstr>Шкала электромагнитных волн.</vt:lpstr>
      <vt:lpstr>Шкала электромагнитных волн.</vt:lpstr>
      <vt:lpstr>Радиоволны.</vt:lpstr>
      <vt:lpstr>А знаешь ли ты?</vt:lpstr>
      <vt:lpstr>А знаешь ли ты?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школа</cp:lastModifiedBy>
  <cp:revision>24</cp:revision>
  <dcterms:created xsi:type="dcterms:W3CDTF">2017-04-12T05:37:03Z</dcterms:created>
  <dcterms:modified xsi:type="dcterms:W3CDTF">2017-04-19T22:19:25Z</dcterms:modified>
</cp:coreProperties>
</file>