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62" r:id="rId4"/>
    <p:sldId id="257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31E1-C879-40F5-A31F-00AC497B766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8800F3A-4F28-4BD4-BA91-197104BAB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31E1-C879-40F5-A31F-00AC497B766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0F3A-4F28-4BD4-BA91-197104BAB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31E1-C879-40F5-A31F-00AC497B766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0F3A-4F28-4BD4-BA91-197104BAB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31E1-C879-40F5-A31F-00AC497B766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8800F3A-4F28-4BD4-BA91-197104BAB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31E1-C879-40F5-A31F-00AC497B766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0F3A-4F28-4BD4-BA91-197104BAB7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31E1-C879-40F5-A31F-00AC497B766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0F3A-4F28-4BD4-BA91-197104BAB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31E1-C879-40F5-A31F-00AC497B766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8800F3A-4F28-4BD4-BA91-197104BAB7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31E1-C879-40F5-A31F-00AC497B766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0F3A-4F28-4BD4-BA91-197104BAB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31E1-C879-40F5-A31F-00AC497B766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0F3A-4F28-4BD4-BA91-197104BAB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31E1-C879-40F5-A31F-00AC497B766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0F3A-4F28-4BD4-BA91-197104BAB7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31E1-C879-40F5-A31F-00AC497B766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0F3A-4F28-4BD4-BA91-197104BAB7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5C231E1-C879-40F5-A31F-00AC497B766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8800F3A-4F28-4BD4-BA91-197104BAB7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Критерии «</a:t>
            </a:r>
            <a:r>
              <a:rPr lang="ru-RU" i="1" smtClean="0"/>
              <a:t>Лесенка успеха»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Определяем с детьми, кто из зверей лучше выполнил свою работу, по следующим критериям (К – красота, П – правильность, Б – быстрота). На «волшебных линеечках» 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Определяем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место постановки крестика (чем лучше работа, тем выше ставим крестик).</a:t>
            </a:r>
          </a:p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следующем уроке сказка была продолжена, как и обучение работе с «волшебными линеечками» - отрезками.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ww.ug.ru/uploads/images/method_article/inline/notitle2.JPG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8643998" cy="62865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http://www.ug.ru/uploads/images/method_article/inline/notitle3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58" y="285728"/>
            <a:ext cx="8358246" cy="6286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" descr="Описание: G:\фото\SDC1332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4527076" cy="3385466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Рисунок 3" descr="Описание: G:\фото\SDC1332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9977" y="3068960"/>
            <a:ext cx="4416491" cy="3312368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51918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4"/>
          <p:cNvSpPr>
            <a:spLocks noChangeArrowheads="1"/>
          </p:cNvSpPr>
          <p:nvPr/>
        </p:nvSpPr>
        <p:spPr bwMode="auto">
          <a:xfrm>
            <a:off x="1071538" y="1428736"/>
            <a:ext cx="865188" cy="865187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Oval 5"/>
          <p:cNvSpPr>
            <a:spLocks noChangeArrowheads="1"/>
          </p:cNvSpPr>
          <p:nvPr/>
        </p:nvSpPr>
        <p:spPr bwMode="auto">
          <a:xfrm>
            <a:off x="1071538" y="2857496"/>
            <a:ext cx="865188" cy="8651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1142976" y="4357694"/>
            <a:ext cx="865188" cy="865187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643174" y="1643050"/>
            <a:ext cx="52772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 smtClean="0"/>
              <a:t>- </a:t>
            </a:r>
            <a:r>
              <a:rPr lang="ru-RU" sz="3200" dirty="0" smtClean="0"/>
              <a:t>«Я не знаю, прошу помощи»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3000372"/>
            <a:ext cx="49503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- «Сомневаюсь, не уверен»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71802" y="4714884"/>
            <a:ext cx="31723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- «Знаю, умею»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00298" y="285728"/>
            <a:ext cx="47702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СВЕТОФОРЧИК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94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Критерии «Лесенка успеха»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mihota</cp:lastModifiedBy>
  <cp:revision>3</cp:revision>
  <dcterms:created xsi:type="dcterms:W3CDTF">2013-04-25T04:10:24Z</dcterms:created>
  <dcterms:modified xsi:type="dcterms:W3CDTF">2013-04-26T07:21:54Z</dcterms:modified>
</cp:coreProperties>
</file>