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КУРСЫ\ФОТО\КАРТИНКИ К ИГРЕ\3-141ccf0bb3d8a1fc718a0463cf39f7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8" t="1449" r="26925" b="1051"/>
          <a:stretch/>
        </p:blipFill>
        <p:spPr bwMode="auto">
          <a:xfrm>
            <a:off x="1547664" y="476672"/>
            <a:ext cx="4680520" cy="60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30120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Напольная прялка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1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1844824"/>
            <a:ext cx="2684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Напольная прялка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КОНКУРСЫ\ФОТО\КАРТИНКИ К ИГРЕ\96f19ecb2c8ec17e3ec4491f759801b0--spinning-yarn-spinning-whee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5983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3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4941168"/>
            <a:ext cx="267464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Веретено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КОНКУРСЫ\ФОТО\КАРТИНКИ К ИГРЕ\5ece56e1e4f3fb5a3f682d1e-previe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r="33589"/>
          <a:stretch/>
        </p:blipFill>
        <p:spPr bwMode="auto">
          <a:xfrm rot="1592455">
            <a:off x="3501892" y="300339"/>
            <a:ext cx="1908928" cy="59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0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564904"/>
            <a:ext cx="25306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Корзина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esktop\КОНКУРСЫ\ФОТО\КАРТИНКИ К ИГРЕ\180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71023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0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9610" y="116632"/>
            <a:ext cx="23866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Утюг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КОНКУРСЫ\ФОТО\КАРТИНКИ К ИГРЕ\7575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4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728" y="0"/>
            <a:ext cx="244827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Жернова</a:t>
            </a:r>
            <a:endParaRPr lang="ru-RU" b="1" dirty="0"/>
          </a:p>
        </p:txBody>
      </p:sp>
      <p:pic>
        <p:nvPicPr>
          <p:cNvPr id="6146" name="Picture 2" descr="C:\Users\Admin\Desktop\КОНКУРСЫ\ФОТО\КАРТИНКИ К ИГРЕ\MELNISA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393668" cy="52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36912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Маслобойка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\Desktop\КОНКУРСЫ\ФОТО\КАРТИНКИ К ИГРЕ\ZdsO3Fp_fuE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2799" r="31948" b="8366"/>
          <a:stretch/>
        </p:blipFill>
        <p:spPr bwMode="auto">
          <a:xfrm>
            <a:off x="1619672" y="620688"/>
            <a:ext cx="2841171" cy="57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61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Напольная прялка</vt:lpstr>
      <vt:lpstr>Напольная прялка</vt:lpstr>
      <vt:lpstr>Веретено</vt:lpstr>
      <vt:lpstr>Корзина</vt:lpstr>
      <vt:lpstr>Утюг</vt:lpstr>
      <vt:lpstr>Жернова</vt:lpstr>
      <vt:lpstr>Маслобойка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Напольная прялка</dc:title>
  <dc:creator>Admin</dc:creator>
  <cp:lastModifiedBy>Admin</cp:lastModifiedBy>
  <cp:revision>1</cp:revision>
  <dcterms:created xsi:type="dcterms:W3CDTF">2023-02-20T08:17:45Z</dcterms:created>
  <dcterms:modified xsi:type="dcterms:W3CDTF">2023-02-20T08:23:15Z</dcterms:modified>
</cp:coreProperties>
</file>