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6.xml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56792"/>
            <a:ext cx="5976664" cy="1296144"/>
          </a:xfrm>
        </p:spPr>
        <p:txBody>
          <a:bodyPr>
            <a:prstTxWarp prst="textStop">
              <a:avLst>
                <a:gd name="adj" fmla="val 14286"/>
              </a:avLst>
            </a:prstTxWarp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Домашние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животные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3933056"/>
            <a:ext cx="5050904" cy="212109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Солтанова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Алисаабовна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 МБДОУ, №135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г. Архангельск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год </a:t>
            </a:r>
            <a:endParaRPr lang="ru-RU" dirty="0"/>
          </a:p>
        </p:txBody>
      </p:sp>
      <p:sp>
        <p:nvSpPr>
          <p:cNvPr id="5" name="Солнце 4">
            <a:hlinkClick r:id="rId2" action="ppaction://hlinksldjump"/>
          </p:cNvPr>
          <p:cNvSpPr/>
          <p:nvPr/>
        </p:nvSpPr>
        <p:spPr>
          <a:xfrm flipV="1">
            <a:off x="971600" y="4333746"/>
            <a:ext cx="1058416" cy="115212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/>
            </a:gs>
            <a:gs pos="87750">
              <a:srgbClr val="C0D7C1"/>
            </a:gs>
            <a:gs pos="75500">
              <a:srgbClr val="A4C790"/>
            </a:gs>
            <a:gs pos="51000">
              <a:srgbClr val="92D050">
                <a:lumMod val="74000"/>
              </a:srgb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1026" name="Picture 2" descr="C:\Users\teacher\Desktop\+Дикие и домашние животные\цели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403311"/>
            <a:ext cx="2817377" cy="327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Desktop\+Дикие и домашние животные\деятельность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36844"/>
            <a:ext cx="3055318" cy="40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07118">
            <a:off x="4932039" y="1449651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Изучить возможность конструктора для создания презентации</a:t>
            </a:r>
            <a:endParaRPr lang="ru-RU" sz="2400" dirty="0"/>
          </a:p>
        </p:txBody>
      </p:sp>
      <p:sp>
        <p:nvSpPr>
          <p:cNvPr id="8" name="Солнце 7">
            <a:hlinkClick r:id="rId4" action="ppaction://hlinksldjump"/>
          </p:cNvPr>
          <p:cNvSpPr/>
          <p:nvPr/>
        </p:nvSpPr>
        <p:spPr>
          <a:xfrm flipV="1">
            <a:off x="971600" y="4333746"/>
            <a:ext cx="1058416" cy="115212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teacher\Desktop\+Дикие и домашние животные\лошад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41" y="3429009"/>
            <a:ext cx="1560953" cy="15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acher\Desktop\+Дикие и домашние животные\д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28" l="1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4415"/>
            <a:ext cx="4959593" cy="47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\Desktop\+Дикие и домашние животные\колоде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4070"/>
            <a:ext cx="1725377" cy="204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acher\Desktop\+Дикие и домашние животные\свин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3" b="88448" l="0" r="99750">
                        <a14:foregroundMark x1="22750" y1="32310" x2="19125" y2="29603"/>
                        <a14:foregroundMark x1="19125" y1="29603" x2="20125" y2="26715"/>
                        <a14:foregroundMark x1="20000" y1="27256" x2="20000" y2="27256"/>
                        <a14:foregroundMark x1="7625" y1="31769" x2="7625" y2="31769"/>
                        <a14:foregroundMark x1="7625" y1="31769" x2="7625" y2="31769"/>
                        <a14:foregroundMark x1="7750" y1="31769" x2="7875" y2="31047"/>
                        <a14:foregroundMark x1="8000" y1="30505" x2="8000" y2="30505"/>
                        <a14:foregroundMark x1="8250" y1="29783" x2="8250" y2="29783"/>
                        <a14:foregroundMark x1="8250" y1="29242" x2="9125" y2="25993"/>
                        <a14:foregroundMark x1="9000" y1="26895" x2="9000" y2="26895"/>
                        <a14:backgroundMark x1="96000" y1="31769" x2="96000" y2="31769"/>
                        <a14:backgroundMark x1="95875" y1="30866" x2="95875" y2="30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016224" cy="13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79511" y="116632"/>
            <a:ext cx="1797386" cy="1008112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976897" y="113994"/>
            <a:ext cx="1797386" cy="1008112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4263631" y="113994"/>
            <a:ext cx="1460497" cy="72271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>
            <a:hlinkClick r:id="rId9" action="ppaction://hlinksldjump"/>
          </p:cNvPr>
          <p:cNvSpPr/>
          <p:nvPr/>
        </p:nvSpPr>
        <p:spPr>
          <a:xfrm flipV="1">
            <a:off x="971600" y="4333746"/>
            <a:ext cx="1058416" cy="115212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eacher\Desktop\+Дикие и домашние животные\Животны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28000" l="51143" r="99429">
                        <a14:foregroundMark x1="62571" y1="6143" x2="62571" y2="6143"/>
                        <a14:foregroundMark x1="61000" y1="4000" x2="60429" y2="3000"/>
                        <a14:foregroundMark x1="60571" y1="3000" x2="61857" y2="2571"/>
                        <a14:foregroundMark x1="68571" y1="19000" x2="68571" y2="19000"/>
                        <a14:foregroundMark x1="69286" y1="10857" x2="69286" y2="10857"/>
                        <a14:foregroundMark x1="69714" y1="10714" x2="69714" y2="10714"/>
                        <a14:foregroundMark x1="69000" y1="9714" x2="68571" y2="9571"/>
                        <a14:foregroundMark x1="68429" y1="9571" x2="68429" y2="9571"/>
                        <a14:foregroundMark x1="71143" y1="25000" x2="71143" y2="25000"/>
                        <a14:foregroundMark x1="91571" y1="5143" x2="91571" y2="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9" b="72052"/>
          <a:stretch/>
        </p:blipFill>
        <p:spPr bwMode="auto">
          <a:xfrm>
            <a:off x="5292080" y="2276872"/>
            <a:ext cx="2598421" cy="14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-1476672" y="3933056"/>
            <a:ext cx="4014639" cy="1702266"/>
            <a:chOff x="-108520" y="3736987"/>
            <a:chExt cx="4215772" cy="1780245"/>
          </a:xfrm>
        </p:grpSpPr>
        <p:pic>
          <p:nvPicPr>
            <p:cNvPr id="3075" name="Picture 3" descr="C:\Users\teacher\Desktop\+Дикие и домашние животные\Животные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29" b="27000" l="2571" r="35286">
                          <a14:foregroundMark x1="16429" y1="13571" x2="16429" y2="13571"/>
                          <a14:foregroundMark x1="18714" y1="13857" x2="18714" y2="13857"/>
                          <a14:foregroundMark x1="18714" y1="13143" x2="18714" y2="13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22" t="608" r="64630" b="73796"/>
            <a:stretch/>
          </p:blipFill>
          <p:spPr bwMode="auto">
            <a:xfrm>
              <a:off x="491111" y="3736987"/>
              <a:ext cx="1764196" cy="1096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teacher\Desktop\+Дикие и домашние животные\грузовик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750" b="57750" l="11000" r="99250">
                          <a14:backgroundMark x1="10000" y1="37000" x2="7000" y2="35000"/>
                          <a14:backgroundMark x1="8750" y1="36750" x2="8750" y2="36750"/>
                          <a14:backgroundMark x1="20750" y1="47250" x2="20750" y2="47250"/>
                          <a14:backgroundMark x1="24250" y1="47500" x2="24250" y2="47500"/>
                          <a14:backgroundMark x1="28500" y1="47250" x2="28500" y2="47250"/>
                          <a14:backgroundMark x1="31500" y1="47750" x2="31500" y2="47750"/>
                          <a14:backgroundMark x1="36000" y1="47500" x2="36000" y2="4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" t="32193" r="-1202" b="39236"/>
            <a:stretch/>
          </p:blipFill>
          <p:spPr bwMode="auto">
            <a:xfrm>
              <a:off x="-108520" y="4293096"/>
              <a:ext cx="4215772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7" name="Picture 5" descr="C:\Users\teacher\Desktop\+Дикие и домашние животные\Животные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71" b="99143" l="66857" r="98714">
                        <a14:foregroundMark x1="74000" y1="88571" x2="74000" y2="88571"/>
                        <a14:foregroundMark x1="74714" y1="88000" x2="74714" y2="88000"/>
                        <a14:foregroundMark x1="75000" y1="87571" x2="75000" y2="8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81" t="78940"/>
          <a:stretch/>
        </p:blipFill>
        <p:spPr bwMode="auto">
          <a:xfrm rot="10800000" flipV="1">
            <a:off x="1676268" y="2618088"/>
            <a:ext cx="1587486" cy="10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eacher\Desktop\+Дикие и домашние животные\Животные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57" b="72571" l="38000" r="66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50000" r="34123" b="27083"/>
          <a:stretch/>
        </p:blipFill>
        <p:spPr bwMode="auto">
          <a:xfrm>
            <a:off x="2470010" y="5563314"/>
            <a:ext cx="1170362" cy="9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лнце 11">
            <a:hlinkClick r:id="rId10" action="ppaction://hlinksldjump"/>
          </p:cNvPr>
          <p:cNvSpPr/>
          <p:nvPr/>
        </p:nvSpPr>
        <p:spPr>
          <a:xfrm flipV="1">
            <a:off x="971600" y="4333746"/>
            <a:ext cx="1058416" cy="115212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92593E-6 C -0.0092 -0.00417 -0.00278 -0.00464 -0.01562 -0.00278 C -0.02639 0.00185 -0.01962 0.0199 -0.01146 0.0236 C -0.0092 0.02453 -0.00746 0.02685 -0.00521 0.02777 C -0.00087 0.02939 0.00399 0.02893 0.00816 0.03055 C 0.02136 0.03541 0.03299 0.0412 0.04688 0.04305 C 0.06111 0.04768 0.06927 0.04536 0.08646 0.04444 C 0.09184 0.04328 0.09462 0.04282 0.09896 0.03888 C 0.09965 0.03749 0.10018 0.03587 0.10104 0.03472 C 0.10191 0.03356 0.10365 0.03333 0.10417 0.03194 C 0.10573 0.02777 0.10729 0.0162 0.10834 0.0111 C 0.10799 0.00647 0.1092 0.00115 0.10729 -0.00278 C 0.10556 -0.00649 0.10104 0.00416 0.10104 0.00416 C 0.09983 0.00555 0.09809 0.00578 0.09688 0.00694 C 0.09236 0.01134 0.08854 0.01597 0.08334 0.01944 C 0.07986 0.02175 0.07656 0.0236 0.07292 0.02499 C 0.07084 0.02592 0.06875 0.02685 0.06667 0.02777 C 0.06563 0.02823 0.06354 0.02916 0.06354 0.02916 C 0.04097 0.02731 0.01927 0.02083 -0.00312 0.01944 C -0.01076 0.01782 -0.01597 0.01342 -0.02309 0.0111 C -0.02274 0.01249 -0.02274 0.01435 -0.02187 0.01527 C -0.01996 0.01805 -0.01562 0.01527 -0.02187 0.01805 C -0.02517 0.01666 -0.02795 0.01342 -0.03125 0.01249 C -0.03958 0.01041 -0.04791 0.00948 -0.05625 0.00833 C -0.06354 0.00509 -0.0717 0.00393 -0.07916 0.00277 C -0.08524 -0.0014 -0.09184 -0.00417 -0.09791 -0.00834 C -0.10486 -0.01297 -0.11111 -0.01829 -0.11875 -0.02084 C -0.12361 -0.02732 -0.13229 -0.02987 -0.13854 -0.03473 C -0.14566 -0.04005 -0.1533 -0.04468 -0.16041 -0.05001 C -0.16719 -0.0551 -0.16979 -0.05857 -0.17708 -0.06112 C -0.18281 -0.06621 -0.19427 -0.07269 -0.20104 -0.07501 C -0.20451 -0.07825 -0.20729 -0.07917 -0.21146 -0.08056 C -0.21632 -0.0801 -0.22118 -0.07987 -0.22604 -0.07917 C -0.23281 -0.07802 -0.23871 -0.0676 -0.24375 -0.06251 C -0.24496 -0.05927 -0.24774 -0.05649 -0.24791 -0.05278 C -0.24826 -0.04677 -0.24757 -0.04075 -0.24687 -0.03473 C -0.24514 -0.02038 -0.2342 -0.01228 -0.22812 -0.0014 C -0.22656 0.00161 -0.22413 0.00601 -0.22187 0.00833 C -0.21476 0.01504 -0.22048 0.0074 -0.21458 0.01388 C -0.20937 0.01967 -0.20469 0.02615 -0.19791 0.02916 C -0.18923 0.04073 -0.17118 0.04745 -0.15937 0.05277 C -0.12726 0.05138 -0.12691 0.05046 -0.09375 0.05277 C -0.08403 0.05347 -0.07604 0.06203 -0.06666 0.06388 C -0.05989 0.06527 -0.05347 0.06504 -0.04687 0.06805 C -0.04132 0.06759 -0.03594 0.06735 -0.03038 0.06666 C -0.02517 0.06597 -0.02882 0.06504 -0.02517 0.0611 C -0.02309 0.05879 -0.0184 0.05671 -0.01562 0.05555 C -0.00798 0.05763 0.00035 0.06319 0.00816 0.06388 C 0.01927 0.06481 0.03056 0.06481 0.04167 0.06527 C 0.04757 0.06689 0.05365 0.06828 0.05938 0.07083 C 0.06945 0.07036 0.07952 0.07036 0.08959 0.06944 C 0.09497 0.06897 0.09844 0.06249 0.10209 0.05833 C 0.10729 0.05254 0.11268 0.04722 0.11875 0.04305 C 0.12188 0.0368 0.12604 0.03147 0.12917 0.02499 C 0.13108 0.01481 0.12917 0.02407 0.13229 0.01249 C 0.13299 0.00972 0.13368 0.00694 0.13438 0.00416 C 0.13455 0.00277 0.13542 -5.92593E-6 0.13542 -5.92593E-6 C 0.13577 -0.01667 0.13577 -0.03334 0.13646 -0.05001 C 0.13663 -0.05255 0.13924 -0.06274 0.13959 -0.0639 C 0.14028 -0.06667 0.14167 -0.07223 0.14167 -0.07223 C 0.14132 -0.07825 0.14097 -0.08427 0.14063 -0.09028 C 0.13924 -0.10788 0.13125 -0.11714 0.12084 -0.1264 C 0.11806 -0.13751 0.12222 -0.12454 0.11667 -0.13195 C 0.11597 -0.13288 0.11615 -0.13496 0.11563 -0.13612 C 0.11302 -0.14121 0.11007 -0.1463 0.10729 -0.1514 C 0.1 -0.16528 0.09254 -0.17894 0.08542 -0.19306 C 0.08212 -0.19954 0.08073 -0.20417 0.07604 -0.20834 C 0.07309 -0.21621 0.06893 -0.22153 0.06354 -0.2264 C 0.06146 -0.23056 0.06042 -0.23612 0.05729 -0.2389 C 0.04549 -0.24931 0.03056 -0.25209 0.01649 -0.25417 C 0.01285 -0.25579 0.00521 -0.25834 0.00521 -0.25834 C -0.00677 -0.26899 -0.0151 -0.29052 -0.02309 -0.30556 C -0.03194 -0.32269 -0.04236 -0.33843 -0.05 -0.35695 C -0.05798 -0.37593 -0.06771 -0.39584 -0.07916 -0.41112 C -0.07778 -0.40024 -0.07396 -0.39839 -0.07083 -0.3889 C -0.0684 -0.38126 -0.06684 -0.37292 -0.06458 -0.36528 C -0.06111 -0.35348 -0.06163 -0.36459 -0.05833 -0.34306 C -0.05729 -0.33565 -0.05694 -0.32802 -0.05521 -0.32084 C -0.05486 -0.31297 -0.0533 -0.3051 -0.05434 -0.29723 C -0.05434 -0.29538 -0.05642 -0.29978 -0.05729 -0.3014 C -0.06215 -0.30903 -0.0559 -0.30255 -0.06354 -0.30834 C -0.06458 -0.30927 -0.06666 -0.31274 -0.06666 -0.31112 C -0.06666 -0.30464 -0.05173 -0.297 -0.04791 -0.29584 C -0.04305 -0.29167 -0.03715 -0.29052 -0.03125 -0.2889 C -0.01232 -0.28982 0.00417 -0.29376 0.02292 -0.29584 C 0.03125 -0.29954 0.04011 -0.30163 0.04896 -0.30278 C 0.05608 -0.30603 0.0474 -0.30163 0.05625 -0.30834 C 0.0599 -0.31112 0.06476 -0.31251 0.06875 -0.3139 C 0.07361 -0.31829 0.07969 -0.32061 0.08542 -0.32223 C 0.08646 -0.32362 0.08715 -0.32547 0.08854 -0.3264 C 0.09115 -0.32802 0.09688 -0.32917 0.09688 -0.32917 C 0.10104 -0.33473 0.10365 -0.33589 0.10938 -0.33751 C 0.11094 -0.34052 0.1132 -0.3426 0.11459 -0.34584 C 0.11563 -0.34839 0.11597 -0.3514 0.11667 -0.35417 C 0.11702 -0.35556 0.11771 -0.35834 0.11771 -0.35834 C 0.11962 -0.35649 0.12656 -0.34931 0.12813 -0.34862 C 0.13681 -0.34468 0.14549 -0.34005 0.15313 -0.33334 C 0.15139 -0.32616 0.15295 -0.32038 0.15834 -0.31806 C 0.15938 -0.31343 0.16129 -0.31019 0.1625 -0.30556 C 0.16285 -0.29677 0.16354 -0.28797 0.16354 -0.27917 C 0.16354 -0.27292 0.16146 -0.26737 0.16146 -0.26112 L 0.11875 -0.00556 L 0.12396 -0.01528 L 0.04045 -0.03195 L 0.03733 -0.04723 " pathEditMode="relative" ptsTypes="ffffffffffffffffffffffffffffffffffffffffffffffffffffffffffffffffffffffffffffffffffffffffffffffffffffAAAAA">
                                      <p:cBhvr>
                                        <p:cTn id="23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1368151"/>
          </a:xfrm>
        </p:spPr>
        <p:txBody>
          <a:bodyPr/>
          <a:lstStyle/>
          <a:p>
            <a:r>
              <a:rPr lang="ru-RU" dirty="0" smtClean="0"/>
              <a:t>Звук </a:t>
            </a:r>
            <a:endParaRPr lang="ru-RU" dirty="0"/>
          </a:p>
        </p:txBody>
      </p:sp>
      <p:pic>
        <p:nvPicPr>
          <p:cNvPr id="1026" name="Picture 2" descr="C:\Users\teacher\Desktop\+Дикие и домашние животные\Животные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7" r="61286"/>
          <a:stretch/>
        </p:blipFill>
        <p:spPr bwMode="auto">
          <a:xfrm>
            <a:off x="2267745" y="2409794"/>
            <a:ext cx="2592287" cy="27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и - коз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1800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772816"/>
            <a:ext cx="4464496" cy="216023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Титульный слайд 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3" action="ppaction://hlinksldjump"/>
              </a:rPr>
              <a:t>Картинки с анимацией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4" action="ppaction://hlinksldjump"/>
              </a:rPr>
              <a:t>Веселая полянка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5" action="ppaction://hlinksldjump"/>
              </a:rPr>
              <a:t>Домашние животные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2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253</TotalTime>
  <Words>38</Words>
  <Application>Microsoft Office PowerPoint</Application>
  <PresentationFormat>Экран (4:3)</PresentationFormat>
  <Paragraphs>11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Кутюр</vt:lpstr>
      <vt:lpstr>Домашние  животные</vt:lpstr>
      <vt:lpstr>Цель</vt:lpstr>
      <vt:lpstr>Презентация PowerPoint</vt:lpstr>
      <vt:lpstr>Презентация PowerPoint</vt:lpstr>
      <vt:lpstr>Звук </vt:lpstr>
      <vt:lpstr>Содержание: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Учебный класс</dc:creator>
  <cp:lastModifiedBy>Пользователь Windows</cp:lastModifiedBy>
  <cp:revision>21</cp:revision>
  <dcterms:created xsi:type="dcterms:W3CDTF">2020-03-16T05:53:54Z</dcterms:created>
  <dcterms:modified xsi:type="dcterms:W3CDTF">2020-03-16T10:21:30Z</dcterms:modified>
</cp:coreProperties>
</file>