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81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1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8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6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0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14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15E80-D8D5-4004-AC25-0BFD7F6FCD74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F9DBC-13C4-4486-B1EC-0724F3311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72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75161" y="890106"/>
            <a:ext cx="26597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.03.21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9449" y="1527200"/>
            <a:ext cx="5884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работа. 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8169" y="2355543"/>
            <a:ext cx="10295662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48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геометрической прогрессии. Формула </a:t>
            </a:r>
            <a:r>
              <a:rPr lang="en-US" sz="48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8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-го члена геометрической прогрессии</a:t>
            </a:r>
            <a:r>
              <a:rPr lang="ru-RU" sz="5400" b="1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54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5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26174" y="2001838"/>
            <a:ext cx="853965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Вкладчик положил в банк 5000 р. на счет, по которому сумма вклада ежегодно возрастает на 8%. Какая сумма будет у него на счету через 6 лет?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86566" y="1078508"/>
            <a:ext cx="3573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№1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826174" y="3509963"/>
                <a:ext cx="8539652" cy="236231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3200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Решение: </a:t>
                </a:r>
                <a:endParaRPr lang="ru-RU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ru-RU" sz="2800" i="1">
                          <a:latin typeface="Cambria Math" panose="02040503050406030204" pitchFamily="18" charset="0"/>
                        </a:rPr>
                        <m:t>: 5000;5000∙1,08;5000∙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1,08</m:t>
                          </m:r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;5000∙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1,08</m:t>
                          </m:r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800" i="1">
                          <a:latin typeface="Cambria Math" panose="02040503050406030204" pitchFamily="18" charset="0"/>
                        </a:rPr>
                        <m:t>;… </m:t>
                      </m:r>
                    </m:oMath>
                  </m:oMathPara>
                </a14:m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геометрическая прогрессия.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8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ru-RU" sz="2800" i="1">
                        <a:latin typeface="Cambria Math" panose="02040503050406030204" pitchFamily="18" charset="0"/>
                      </a:rPr>
                      <m:t>=5000∙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1,08</m:t>
                        </m:r>
                      </m:e>
                      <m:sup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ru-RU" sz="2800" i="1">
                        <a:latin typeface="Cambria Math" panose="02040503050406030204" pitchFamily="18" charset="0"/>
                      </a:rPr>
                      <m:t>≈7934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через 6 лет на счету будет 7934 рубля.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174" y="3509963"/>
                <a:ext cx="8539652" cy="2362313"/>
              </a:xfrm>
              <a:prstGeom prst="rect">
                <a:avLst/>
              </a:prstGeom>
              <a:blipFill>
                <a:blip r:embed="rId3"/>
                <a:stretch>
                  <a:fillRect l="-1856" t="-3608" b="-61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90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26174" y="2093913"/>
            <a:ext cx="8539652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равносторонний 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треугольник, сторона которого равна 16 см, вписан в другой треугольник, вершинами которого являются середина сторон первого. Во второй треугольник таким же способом вписан третий и т.д. Докажите, что периметры треугольников образуют геометрическую прогрессию. Найдите периметр восьмого треугольника.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00891" y="1078508"/>
            <a:ext cx="1944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№642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2" y="1144588"/>
            <a:ext cx="4454435" cy="409273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960619" y="877692"/>
                <a:ext cx="6717575" cy="510261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000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Так как стороны второго треугольника будут являться средними линиями первого треугольника, то стороны второго треугольника будут в 2 раза меньше, чем стороны первого. Аналогично рассуждая для других треугольников, получаем, что стороны треугольников образуют геометрическую прогрессию,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=16, </m:t>
                    </m:r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=0,5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Тогда и последовательность их периметров также будет являться геометрической прогрессией, в которой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=48, </m:t>
                    </m:r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=0,5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Получаем, что периметр восьмого треугольника можно вычислить следующим образом: 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ru-RU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sub>
                        </m:sSub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=48∙(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0,5)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48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128</m:t>
                        </m:r>
                      </m:den>
                    </m:f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0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</m:sub>
                    </m:sSub>
                    <m:r>
                      <a:rPr lang="ru-RU" sz="2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619" y="877692"/>
                <a:ext cx="6717575" cy="5102615"/>
              </a:xfrm>
              <a:prstGeom prst="rect">
                <a:avLst/>
              </a:prstGeom>
              <a:blipFill>
                <a:blip r:embed="rId4"/>
                <a:stretch>
                  <a:fillRect l="-997" t="-358" r="-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0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46785" y="1854339"/>
            <a:ext cx="8679404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 секунду делится на три. Сколько бактерий будет в пробирке через 5 секунд? </a:t>
            </a:r>
          </a:p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81.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85189" y="955378"/>
            <a:ext cx="357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№2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63058" y="3171428"/>
            <a:ext cx="357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№3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6785" y="3986917"/>
            <a:ext cx="8679404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радиоактивное вещество массой 256г, масса которого за сутки уменьшается вдвое. Какова станет масса вещества на вторые сутки? На третьи? На пятые? </a:t>
            </a:r>
          </a:p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128 г;64 г; 16 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4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buzzhits.net/wp-content/uploads/2020/03/50-509509_informaes-subsidiaro-atuao-dos-promotores-de-justia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8912" y="2316163"/>
            <a:ext cx="96341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212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2021-01-30T08:41:48Z</dcterms:created>
  <dcterms:modified xsi:type="dcterms:W3CDTF">2021-02-26T18:48:37Z</dcterms:modified>
</cp:coreProperties>
</file>