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CB2E-A4E4-49E6-B6BD-0B2C3C5F95B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AAF02-BCCC-4AEF-A9EE-E7F39597A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786190"/>
            <a:ext cx="7772400" cy="946364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 </a:t>
            </a:r>
            <a:br>
              <a:rPr lang="ru-RU" sz="6000" dirty="0" smtClean="0">
                <a:solidFill>
                  <a:srgbClr val="0070C0"/>
                </a:solidFill>
              </a:rPr>
            </a:b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42918"/>
            <a:ext cx="8673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Зимние явления природы 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снежные сугробы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9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7992888" cy="47525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снежинки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" name="Содержимое 9" descr="images (9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424936" cy="525658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иней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9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7776864" cy="43924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сосульки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9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700808"/>
            <a:ext cx="8280920" cy="48245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ледяные узоры на стекле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8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8352928" cy="49685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снегопад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7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20" cy="51125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метель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images (7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80920" cy="496855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обледенение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8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8352928" cy="496855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замерзание водоемов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10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8280920" cy="482453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</vt:lpstr>
      <vt:lpstr>снежинки</vt:lpstr>
      <vt:lpstr>иней</vt:lpstr>
      <vt:lpstr>сосульки</vt:lpstr>
      <vt:lpstr>ледяные узоры на стекле</vt:lpstr>
      <vt:lpstr>снегопад</vt:lpstr>
      <vt:lpstr>метель</vt:lpstr>
      <vt:lpstr>обледенение</vt:lpstr>
      <vt:lpstr>замерзание водоемов</vt:lpstr>
      <vt:lpstr>снежные сугробы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явления природы</dc:title>
  <dc:creator>User</dc:creator>
  <cp:lastModifiedBy>Airat</cp:lastModifiedBy>
  <cp:revision>7</cp:revision>
  <dcterms:created xsi:type="dcterms:W3CDTF">2017-01-20T20:15:01Z</dcterms:created>
  <dcterms:modified xsi:type="dcterms:W3CDTF">2020-02-14T15:45:15Z</dcterms:modified>
</cp:coreProperties>
</file>