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5.wdp"/><Relationship Id="rId4" Type="http://schemas.openxmlformats.org/officeDocument/2006/relationships/image" Target="../media/image5.jpe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11.wdp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6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Штаб отряда ЮИД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553"/>
            <a:ext cx="7416823" cy="4944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007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58" y="188640"/>
            <a:ext cx="34571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Командир отряда ЮИД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2556284" cy="4280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21380" y="188639"/>
            <a:ext cx="42224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Зам.командира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отряда ЮИД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1"/>
            <a:ext cx="2412369" cy="4207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47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5583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Командиры отделений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068960"/>
            <a:ext cx="5558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тделение культурно-досуговой  работы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55583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тделение информационной работы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77072"/>
            <a:ext cx="5558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тделение патрульно-рейдовой  работы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E:\школьные мероприятия\пдд\Новая папка (2)\DSC_0951 - коп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8" y="997513"/>
            <a:ext cx="1872208" cy="182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школьные мероприятия\пдд\Новая папка (2)\DSC_0951 - копия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9726"/>
            <a:ext cx="1974850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школьные мероприятия\пдд\Новая папка (2)\DSC_0951 - копия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61683"/>
            <a:ext cx="1584176" cy="222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школьные мероприятия\пдд\Новая папка (2)\DSC_0951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9" y="4610161"/>
            <a:ext cx="1566296" cy="212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Учитель\Desktop\Новая папка (4)\DSCN26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63" y="37308"/>
            <a:ext cx="2954991" cy="22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Учитель\Desktop\Новая папка (4)\DSCN26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21" y="29260"/>
            <a:ext cx="2954990" cy="22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Учитель\Desktop\Новая папка (4)\DSCN261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63" y="4635610"/>
            <a:ext cx="2808312" cy="21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Учитель\Desktop\Новая папка (4)\DSCN2661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240658" cy="2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:\Users\Учитель\Desktop\Новая папка (4)\DSCN2684 -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8"/>
            <a:ext cx="3033379" cy="22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C:\Users\Учитель\Desktop\Новая папка (4)\DSCN2598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" y="2642991"/>
            <a:ext cx="2453413" cy="32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C:\Users\Учитель\Desktop\Новая папка (4)\DSCN2589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63" y="2353205"/>
            <a:ext cx="2892947" cy="21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2049" y="2373985"/>
            <a:ext cx="4346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 – это работа.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 – это всегда о будущем забота.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 здоровье, мы за счастье.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против болей и несчастий!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Учитель\Desktop\Новая папка (4)\DSCN26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8" y="222625"/>
            <a:ext cx="42240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Учитель\Desktop\Новая папка (4)\DSCN268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4697"/>
            <a:ext cx="4176464" cy="31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Учитель\Desktop\Новая папка (4)\DSCN268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6" y="3554697"/>
            <a:ext cx="4176464" cy="31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22625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ПДД, ПДД!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Агитация везде.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Смотры, конкурсы, дела,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Здоровья и игра,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передачи.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 и не иначе!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cp:lastPrinted>2015-04-02T04:33:54Z</cp:lastPrinted>
  <dcterms:created xsi:type="dcterms:W3CDTF">2015-04-02T03:45:52Z</dcterms:created>
  <dcterms:modified xsi:type="dcterms:W3CDTF">2015-04-02T04:34:23Z</dcterms:modified>
</cp:coreProperties>
</file>