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58" r:id="rId5"/>
    <p:sldId id="260" r:id="rId6"/>
    <p:sldId id="262" r:id="rId7"/>
    <p:sldId id="259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D50CCD-E19E-449A-94C2-6371C59EA33F}" type="datetimeFigureOut">
              <a:rPr lang="ru-RU" smtClean="0"/>
              <a:pPr/>
              <a:t>10.07.2021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5901AE-4618-4AB3-8C4D-E9AE10873ED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D50CCD-E19E-449A-94C2-6371C59EA33F}" type="datetimeFigureOut">
              <a:rPr lang="ru-RU" smtClean="0"/>
              <a:pPr/>
              <a:t>10.07.2021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5901AE-4618-4AB3-8C4D-E9AE10873E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D50CCD-E19E-449A-94C2-6371C59EA33F}" type="datetimeFigureOut">
              <a:rPr lang="ru-RU" smtClean="0"/>
              <a:pPr/>
              <a:t>10.07.2021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5901AE-4618-4AB3-8C4D-E9AE10873E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D50CCD-E19E-449A-94C2-6371C59EA33F}" type="datetimeFigureOut">
              <a:rPr lang="ru-RU" smtClean="0"/>
              <a:pPr/>
              <a:t>10.07.2021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5901AE-4618-4AB3-8C4D-E9AE10873E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D50CCD-E19E-449A-94C2-6371C59EA33F}" type="datetimeFigureOut">
              <a:rPr lang="ru-RU" smtClean="0"/>
              <a:pPr/>
              <a:t>10.07.2021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5901AE-4618-4AB3-8C4D-E9AE10873ED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D50CCD-E19E-449A-94C2-6371C59EA33F}" type="datetimeFigureOut">
              <a:rPr lang="ru-RU" smtClean="0"/>
              <a:pPr/>
              <a:t>10.07.2021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5901AE-4618-4AB3-8C4D-E9AE10873E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D50CCD-E19E-449A-94C2-6371C59EA33F}" type="datetimeFigureOut">
              <a:rPr lang="ru-RU" smtClean="0"/>
              <a:pPr/>
              <a:t>10.07.2021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5901AE-4618-4AB3-8C4D-E9AE10873E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D50CCD-E19E-449A-94C2-6371C59EA33F}" type="datetimeFigureOut">
              <a:rPr lang="ru-RU" smtClean="0"/>
              <a:pPr/>
              <a:t>10.07.2021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5901AE-4618-4AB3-8C4D-E9AE10873E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D50CCD-E19E-449A-94C2-6371C59EA33F}" type="datetimeFigureOut">
              <a:rPr lang="ru-RU" smtClean="0"/>
              <a:pPr/>
              <a:t>10.07.2021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5901AE-4618-4AB3-8C4D-E9AE10873ED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D50CCD-E19E-449A-94C2-6371C59EA33F}" type="datetimeFigureOut">
              <a:rPr lang="ru-RU" smtClean="0"/>
              <a:pPr/>
              <a:t>10.07.2021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5901AE-4618-4AB3-8C4D-E9AE10873E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D50CCD-E19E-449A-94C2-6371C59EA33F}" type="datetimeFigureOut">
              <a:rPr lang="ru-RU" smtClean="0"/>
              <a:pPr/>
              <a:t>10.07.2021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5901AE-4618-4AB3-8C4D-E9AE10873ED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28D50CCD-E19E-449A-94C2-6371C59EA33F}" type="datetimeFigureOut">
              <a:rPr lang="ru-RU" smtClean="0"/>
              <a:pPr/>
              <a:t>10.07.2021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0A5901AE-4618-4AB3-8C4D-E9AE10873ED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gif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kids.moy.su/_si/0/60635900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hyperlink" Target="http://kids.moy.su/_si/0/85256689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kidsmoy.su/" TargetMode="External"/><Relationship Id="rId2" Type="http://schemas.openxmlformats.org/officeDocument/2006/relationships/hyperlink" Target="https://ru.wikipedia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go.mail.ru/" TargetMode="External"/><Relationship Id="rId4" Type="http://schemas.openxmlformats.org/officeDocument/2006/relationships/hyperlink" Target="http://razumniki.ru/gorodeckaya_rospis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400" b="1" i="1" dirty="0" smtClean="0">
                <a:solidFill>
                  <a:srgbClr val="FF0000"/>
                </a:solidFill>
              </a:rPr>
              <a:t>ГОРОДЕЦКАЯ     </a:t>
            </a:r>
            <a:r>
              <a:rPr lang="ru-RU" sz="4400" b="1" i="1" dirty="0" smtClean="0">
                <a:solidFill>
                  <a:srgbClr val="FF0000"/>
                </a:solidFill>
              </a:rPr>
              <a:t>  РОСПИСЬ</a:t>
            </a:r>
            <a:endParaRPr lang="ru-RU" sz="4400" b="1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4357694"/>
            <a:ext cx="7406640" cy="1752600"/>
          </a:xfrm>
        </p:spPr>
        <p:txBody>
          <a:bodyPr>
            <a:normAutofit/>
          </a:bodyPr>
          <a:lstStyle/>
          <a:p>
            <a:pPr algn="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МБОУ «СОШ №276»</a:t>
            </a:r>
          </a:p>
          <a:p>
            <a:pPr algn="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г. Гаджиево, Мурманская обл.</a:t>
            </a:r>
          </a:p>
          <a:p>
            <a:pPr algn="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учитель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категории</a:t>
            </a:r>
          </a:p>
          <a:p>
            <a:pPr algn="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Мирошниченко И.В.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Городецкая роспись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2071678"/>
            <a:ext cx="4429156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Городецкая роспись / 6. Городецкая роспись в фото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42852"/>
            <a:ext cx="7858180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Городецкая роспись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214290"/>
            <a:ext cx="7786742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Городецкая роспись / 6. Городецкая роспись в фото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368878">
            <a:off x="-124910" y="691220"/>
            <a:ext cx="4554513" cy="33727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Городецкая роспись / 6. Городецкая роспись в фото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214290"/>
            <a:ext cx="3643337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Городецкая роспись / 6. Городецкая роспись в фото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6" y="3500438"/>
            <a:ext cx="4680277" cy="31613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Городецкая роспись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538" y="4500570"/>
            <a:ext cx="2571768" cy="21431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Городецкая роспись / 6. Городецкая роспись в фото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42852"/>
            <a:ext cx="3714776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Городецкая роспись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2357430"/>
            <a:ext cx="3806190" cy="408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Городецкая роспись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798188" y="3345820"/>
            <a:ext cx="3643338" cy="1380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Городецкая роспись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428604"/>
            <a:ext cx="4714908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9" descr="http://vishiv25.ru/wp-content/uploads/2012/11/rospisi2.jpg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1535885" y="2035959"/>
            <a:ext cx="4143403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 descr="Городецкая роспись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5295270" y="3562988"/>
            <a:ext cx="2860040" cy="3306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Городецкая роспись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214290"/>
            <a:ext cx="2860040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городецкая роспись элементы росписи шаблоны для уроков ИЗО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2285992"/>
            <a:ext cx="3210565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Содержимое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" name="Рисунок 12" descr="Городецкая роспись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85918" y="214290"/>
            <a:ext cx="4000528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kids.moy.su/_si/0/s60635900.jpg">
            <a:hlinkClick r:id="rId2" tgtFrame="&quot;_blank&quot;" tooltip="&quot;Нажмите, для просмотра в полном размере...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214678" y="214290"/>
            <a:ext cx="5715040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kids.moy.su/_si/0/s85256689.jpg">
            <a:hlinkClick r:id="rId4" tgtFrame="&quot;_blank&quot;" tooltip="&quot;Нажмите, для просмотра в полном размере...&quot;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0100" y="3286124"/>
            <a:ext cx="4143404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92D050"/>
                </a:solidFill>
              </a:rPr>
              <a:t>Использованная литература:</a:t>
            </a:r>
            <a:endParaRPr lang="ru-RU" sz="3200" dirty="0">
              <a:solidFill>
                <a:srgbClr val="92D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https://ru.wikipedia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http://kidsmoy.su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http://razumniki.ru/gorodeckaya_rospis.html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http://go.mail.ru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58</TotalTime>
  <Words>36</Words>
  <Application>Microsoft Office PowerPoint</Application>
  <PresentationFormat>Экран (4:3)</PresentationFormat>
  <Paragraphs>10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Солнцестояние</vt:lpstr>
      <vt:lpstr>ГОРОДЕЦКАЯ       РОСПИСЬ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Использованная литература: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ГОРОДЕЦКАЯ      РОСПИСЬ</dc:title>
  <dc:creator>Инга</dc:creator>
  <cp:lastModifiedBy>МАМУЛЯ</cp:lastModifiedBy>
  <cp:revision>7</cp:revision>
  <dcterms:created xsi:type="dcterms:W3CDTF">2015-02-18T19:27:40Z</dcterms:created>
  <dcterms:modified xsi:type="dcterms:W3CDTF">2021-07-10T19:26:25Z</dcterms:modified>
</cp:coreProperties>
</file>