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80" r:id="rId10"/>
    <p:sldId id="265" r:id="rId11"/>
    <p:sldId id="27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1" r:id="rId20"/>
    <p:sldId id="283" r:id="rId21"/>
    <p:sldId id="284" r:id="rId22"/>
    <p:sldId id="285" r:id="rId23"/>
    <p:sldId id="278" r:id="rId24"/>
    <p:sldId id="274" r:id="rId25"/>
    <p:sldId id="273" r:id="rId26"/>
    <p:sldId id="275" r:id="rId27"/>
    <p:sldId id="276" r:id="rId2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0354A-D0EC-4D68-B933-CE58895E5C6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0"/>
      <dgm:spPr/>
    </dgm:pt>
    <dgm:pt modelId="{EB81622E-26AA-4535-B85A-B22C5D5FD9C3}" type="pres">
      <dgm:prSet presAssocID="{35C0354A-D0EC-4D68-B933-CE58895E5C6D}" presName="composite" presStyleCnt="0">
        <dgm:presLayoutVars>
          <dgm:chMax val="3"/>
          <dgm:animLvl val="lvl"/>
          <dgm:resizeHandles val="exact"/>
        </dgm:presLayoutVars>
      </dgm:prSet>
      <dgm:spPr/>
    </dgm:pt>
  </dgm:ptLst>
  <dgm:cxnLst>
    <dgm:cxn modelId="{17C8C245-6C9E-48B1-A157-4A16C95C06AA}" type="presOf" srcId="{35C0354A-D0EC-4D68-B933-CE58895E5C6D}" destId="{EB81622E-26AA-4535-B85A-B22C5D5FD9C3}" srcOrd="0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A8E2E1-F004-4908-B9CA-921D55BEB05A}" type="doc">
      <dgm:prSet loTypeId="urn:microsoft.com/office/officeart/2005/8/layout/vList3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34BB7B6-01B5-4108-8CE0-B54F0FD4CD9C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сбор информации </a:t>
          </a:r>
          <a:endParaRPr lang="ru-RU" dirty="0">
            <a:solidFill>
              <a:schemeClr val="tx1"/>
            </a:solidFill>
          </a:endParaRPr>
        </a:p>
      </dgm:t>
    </dgm:pt>
    <dgm:pt modelId="{30FC1D72-5E7A-4C82-8530-FA81FC7FFDA9}" type="parTrans" cxnId="{52C9B66F-4B02-4645-95D3-4B8FE1BFAEC0}">
      <dgm:prSet/>
      <dgm:spPr/>
      <dgm:t>
        <a:bodyPr/>
        <a:lstStyle/>
        <a:p>
          <a:endParaRPr lang="ru-RU"/>
        </a:p>
      </dgm:t>
    </dgm:pt>
    <dgm:pt modelId="{F1B39BF4-4367-4B37-88D4-D1DB246047D8}" type="sibTrans" cxnId="{52C9B66F-4B02-4645-95D3-4B8FE1BFAEC0}">
      <dgm:prSet/>
      <dgm:spPr/>
      <dgm:t>
        <a:bodyPr/>
        <a:lstStyle/>
        <a:p>
          <a:endParaRPr lang="ru-RU"/>
        </a:p>
      </dgm:t>
    </dgm:pt>
    <dgm:pt modelId="{B93B1F85-2B22-4D15-97C3-8CD0FC57BF4C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анкетирование</a:t>
          </a:r>
          <a:r>
            <a:rPr lang="ru-RU" dirty="0" smtClean="0"/>
            <a:t> </a:t>
          </a:r>
          <a:endParaRPr lang="ru-RU" dirty="0"/>
        </a:p>
      </dgm:t>
    </dgm:pt>
    <dgm:pt modelId="{841921A8-A9AA-4B86-8EA2-2F5F09D7F302}" type="parTrans" cxnId="{6A0AF961-791A-4FF6-BF95-74AB087E987E}">
      <dgm:prSet/>
      <dgm:spPr/>
      <dgm:t>
        <a:bodyPr/>
        <a:lstStyle/>
        <a:p>
          <a:endParaRPr lang="ru-RU"/>
        </a:p>
      </dgm:t>
    </dgm:pt>
    <dgm:pt modelId="{FFC0A8BD-85BD-4617-8183-17564E85A751}" type="sibTrans" cxnId="{6A0AF961-791A-4FF6-BF95-74AB087E987E}">
      <dgm:prSet/>
      <dgm:spPr/>
      <dgm:t>
        <a:bodyPr/>
        <a:lstStyle/>
        <a:p>
          <a:endParaRPr lang="ru-RU"/>
        </a:p>
      </dgm:t>
    </dgm:pt>
    <dgm:pt modelId="{BC786C61-DB1E-42F7-AEB3-AE22154EBE1C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анализ</a:t>
          </a:r>
          <a:endParaRPr lang="ru-RU" sz="2000" dirty="0">
            <a:solidFill>
              <a:schemeClr val="tx1"/>
            </a:solidFill>
          </a:endParaRPr>
        </a:p>
      </dgm:t>
    </dgm:pt>
    <dgm:pt modelId="{9C5B40C9-9BA7-4F1F-B060-15A179223034}" type="parTrans" cxnId="{8928B6DB-7F48-4EEA-8088-C7D90E3BEE83}">
      <dgm:prSet/>
      <dgm:spPr/>
      <dgm:t>
        <a:bodyPr/>
        <a:lstStyle/>
        <a:p>
          <a:endParaRPr lang="ru-RU"/>
        </a:p>
      </dgm:t>
    </dgm:pt>
    <dgm:pt modelId="{BE30F3FB-0FE4-4CCB-A4C2-6F665B62CE9B}" type="sibTrans" cxnId="{8928B6DB-7F48-4EEA-8088-C7D90E3BEE83}">
      <dgm:prSet/>
      <dgm:spPr/>
      <dgm:t>
        <a:bodyPr/>
        <a:lstStyle/>
        <a:p>
          <a:endParaRPr lang="ru-RU"/>
        </a:p>
      </dgm:t>
    </dgm:pt>
    <dgm:pt modelId="{7961B283-D015-47A9-B6F8-E2F6A15A96E9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сравнение</a:t>
          </a:r>
          <a:r>
            <a:rPr lang="ru-RU" sz="2000" dirty="0" smtClean="0"/>
            <a:t> </a:t>
          </a:r>
          <a:endParaRPr lang="ru-RU" sz="2000" dirty="0"/>
        </a:p>
      </dgm:t>
    </dgm:pt>
    <dgm:pt modelId="{1217927F-E1AA-44CA-AE47-34E44D04A80A}" type="parTrans" cxnId="{85780322-A7D5-4F06-B150-08CCCB858A72}">
      <dgm:prSet/>
      <dgm:spPr/>
      <dgm:t>
        <a:bodyPr/>
        <a:lstStyle/>
        <a:p>
          <a:endParaRPr lang="ru-RU"/>
        </a:p>
      </dgm:t>
    </dgm:pt>
    <dgm:pt modelId="{F6605CFE-8E0E-452C-8C5C-74E596B95FC7}" type="sibTrans" cxnId="{85780322-A7D5-4F06-B150-08CCCB858A72}">
      <dgm:prSet/>
      <dgm:spPr/>
      <dgm:t>
        <a:bodyPr/>
        <a:lstStyle/>
        <a:p>
          <a:endParaRPr lang="ru-RU"/>
        </a:p>
      </dgm:t>
    </dgm:pt>
    <dgm:pt modelId="{A8CDEE90-A800-459F-8A2D-81CC07D4C078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изучение научно-популярной, фольклорной и художественной литературы </a:t>
          </a:r>
          <a:endParaRPr lang="ru-RU" sz="1800" dirty="0">
            <a:solidFill>
              <a:schemeClr val="tx1"/>
            </a:solidFill>
          </a:endParaRPr>
        </a:p>
      </dgm:t>
    </dgm:pt>
    <dgm:pt modelId="{E181D6CF-ABF4-473B-B57F-B51F273CA09C}" type="parTrans" cxnId="{38C8F2D6-7898-4A66-A21B-AD5324CC637B}">
      <dgm:prSet/>
      <dgm:spPr/>
      <dgm:t>
        <a:bodyPr/>
        <a:lstStyle/>
        <a:p>
          <a:endParaRPr lang="ru-RU"/>
        </a:p>
      </dgm:t>
    </dgm:pt>
    <dgm:pt modelId="{303B282B-0694-4675-A950-238F84F801A6}" type="sibTrans" cxnId="{38C8F2D6-7898-4A66-A21B-AD5324CC637B}">
      <dgm:prSet/>
      <dgm:spPr/>
      <dgm:t>
        <a:bodyPr/>
        <a:lstStyle/>
        <a:p>
          <a:endParaRPr lang="ru-RU"/>
        </a:p>
      </dgm:t>
    </dgm:pt>
    <dgm:pt modelId="{5446BD0B-61A7-4958-ACFC-AEC7E2AB463D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опрос</a:t>
          </a:r>
          <a:endParaRPr lang="ru-RU" sz="1800" dirty="0">
            <a:solidFill>
              <a:schemeClr val="tx1"/>
            </a:solidFill>
          </a:endParaRPr>
        </a:p>
      </dgm:t>
    </dgm:pt>
    <dgm:pt modelId="{93392A75-655A-49DC-90C0-F39EC36C034A}" type="parTrans" cxnId="{964A1EAD-7D08-4D1D-AD50-A78D1A97BDA3}">
      <dgm:prSet/>
      <dgm:spPr/>
      <dgm:t>
        <a:bodyPr/>
        <a:lstStyle/>
        <a:p>
          <a:endParaRPr lang="ru-RU"/>
        </a:p>
      </dgm:t>
    </dgm:pt>
    <dgm:pt modelId="{40721108-D415-4790-857F-029951889484}" type="sibTrans" cxnId="{964A1EAD-7D08-4D1D-AD50-A78D1A97BDA3}">
      <dgm:prSet/>
      <dgm:spPr/>
      <dgm:t>
        <a:bodyPr/>
        <a:lstStyle/>
        <a:p>
          <a:endParaRPr lang="ru-RU"/>
        </a:p>
      </dgm:t>
    </dgm:pt>
    <dgm:pt modelId="{F86DD12E-BCBC-4C26-A603-6503DFA94578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наблюдение</a:t>
          </a:r>
          <a:r>
            <a:rPr lang="ru-RU" sz="1200" dirty="0" smtClean="0"/>
            <a:t> </a:t>
          </a:r>
          <a:endParaRPr lang="ru-RU" sz="1200" dirty="0"/>
        </a:p>
      </dgm:t>
    </dgm:pt>
    <dgm:pt modelId="{48EF0EB3-70B1-4FFD-B4E1-534AC00A97F8}" type="parTrans" cxnId="{1EA3AF5E-87B9-4CC2-9756-40806FE5B298}">
      <dgm:prSet/>
      <dgm:spPr/>
      <dgm:t>
        <a:bodyPr/>
        <a:lstStyle/>
        <a:p>
          <a:endParaRPr lang="ru-RU"/>
        </a:p>
      </dgm:t>
    </dgm:pt>
    <dgm:pt modelId="{B371E70A-9111-4326-8F4A-886A4E62E501}" type="sibTrans" cxnId="{1EA3AF5E-87B9-4CC2-9756-40806FE5B298}">
      <dgm:prSet/>
      <dgm:spPr/>
      <dgm:t>
        <a:bodyPr/>
        <a:lstStyle/>
        <a:p>
          <a:endParaRPr lang="ru-RU"/>
        </a:p>
      </dgm:t>
    </dgm:pt>
    <dgm:pt modelId="{A634D672-06AE-402E-996D-E0E49F72FFB1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ассоциация</a:t>
          </a:r>
          <a:endParaRPr lang="ru-RU" sz="1800" dirty="0">
            <a:solidFill>
              <a:schemeClr val="tx1"/>
            </a:solidFill>
          </a:endParaRPr>
        </a:p>
      </dgm:t>
    </dgm:pt>
    <dgm:pt modelId="{52C3986F-6EAA-41EB-B352-9D7640B27DC6}" type="parTrans" cxnId="{67B90546-1582-4C41-805B-FEA2EE2A828A}">
      <dgm:prSet/>
      <dgm:spPr/>
      <dgm:t>
        <a:bodyPr/>
        <a:lstStyle/>
        <a:p>
          <a:endParaRPr lang="ru-RU"/>
        </a:p>
      </dgm:t>
    </dgm:pt>
    <dgm:pt modelId="{DEFE0283-D4E6-4702-A16C-CCFAB0590DEE}" type="sibTrans" cxnId="{67B90546-1582-4C41-805B-FEA2EE2A828A}">
      <dgm:prSet/>
      <dgm:spPr/>
      <dgm:t>
        <a:bodyPr/>
        <a:lstStyle/>
        <a:p>
          <a:endParaRPr lang="ru-RU"/>
        </a:p>
      </dgm:t>
    </dgm:pt>
    <dgm:pt modelId="{95A31886-5B0C-4618-89CD-47924D6CD44D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обобщение</a:t>
          </a:r>
          <a:endParaRPr lang="ru-RU" sz="1800" dirty="0">
            <a:solidFill>
              <a:schemeClr val="tx1"/>
            </a:solidFill>
          </a:endParaRPr>
        </a:p>
      </dgm:t>
    </dgm:pt>
    <dgm:pt modelId="{E4B5ED95-B456-441A-B27F-B1D7902AC915}" type="parTrans" cxnId="{32FAFF9A-6C55-4ED6-AE2A-E5A0D1421C81}">
      <dgm:prSet/>
      <dgm:spPr/>
      <dgm:t>
        <a:bodyPr/>
        <a:lstStyle/>
        <a:p>
          <a:endParaRPr lang="ru-RU"/>
        </a:p>
      </dgm:t>
    </dgm:pt>
    <dgm:pt modelId="{343736C2-7FBC-4306-B82C-53AA28639D3F}" type="sibTrans" cxnId="{32FAFF9A-6C55-4ED6-AE2A-E5A0D1421C81}">
      <dgm:prSet/>
      <dgm:spPr/>
      <dgm:t>
        <a:bodyPr/>
        <a:lstStyle/>
        <a:p>
          <a:endParaRPr lang="ru-RU"/>
        </a:p>
      </dgm:t>
    </dgm:pt>
    <dgm:pt modelId="{70E86C29-B932-426E-851C-97D06E0E68E2}" type="pres">
      <dgm:prSet presAssocID="{F6A8E2E1-F004-4908-B9CA-921D55BEB0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3C9769-E9AA-4AC0-BCC9-63734AD34059}" type="pres">
      <dgm:prSet presAssocID="{334BB7B6-01B5-4108-8CE0-B54F0FD4CD9C}" presName="composite" presStyleCnt="0"/>
      <dgm:spPr/>
    </dgm:pt>
    <dgm:pt modelId="{02B88F13-548A-48BD-B955-33A501631E04}" type="pres">
      <dgm:prSet presAssocID="{334BB7B6-01B5-4108-8CE0-B54F0FD4CD9C}" presName="imgShp" presStyleLbl="fgImgPlace1" presStyleIdx="0" presStyleCnt="9"/>
      <dgm:spPr/>
    </dgm:pt>
    <dgm:pt modelId="{6AD51625-F86A-4834-B954-B2F44C3DCE50}" type="pres">
      <dgm:prSet presAssocID="{334BB7B6-01B5-4108-8CE0-B54F0FD4CD9C}" presName="txShp" presStyleLbl="node1" presStyleIdx="0" presStyleCnt="9" custScaleY="99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E3873-3D32-41A9-BB9A-25BC84F2CEBD}" type="pres">
      <dgm:prSet presAssocID="{F1B39BF4-4367-4B37-88D4-D1DB246047D8}" presName="spacing" presStyleCnt="0"/>
      <dgm:spPr/>
    </dgm:pt>
    <dgm:pt modelId="{D9B608A5-3F67-46E4-8A52-0B6D1B57EE3C}" type="pres">
      <dgm:prSet presAssocID="{B93B1F85-2B22-4D15-97C3-8CD0FC57BF4C}" presName="composite" presStyleCnt="0"/>
      <dgm:spPr/>
    </dgm:pt>
    <dgm:pt modelId="{9037C6BC-B849-43B1-8338-C3FFCC283071}" type="pres">
      <dgm:prSet presAssocID="{B93B1F85-2B22-4D15-97C3-8CD0FC57BF4C}" presName="imgShp" presStyleLbl="fgImgPlace1" presStyleIdx="1" presStyleCnt="9"/>
      <dgm:spPr/>
    </dgm:pt>
    <dgm:pt modelId="{A36804CC-457E-497F-9B59-68E69CB80D8D}" type="pres">
      <dgm:prSet presAssocID="{B93B1F85-2B22-4D15-97C3-8CD0FC57BF4C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28A24-3C90-42AE-9CA2-4AC95E63B207}" type="pres">
      <dgm:prSet presAssocID="{FFC0A8BD-85BD-4617-8183-17564E85A751}" presName="spacing" presStyleCnt="0"/>
      <dgm:spPr/>
    </dgm:pt>
    <dgm:pt modelId="{FB124D8A-F347-4A41-9899-FA659CD54E89}" type="pres">
      <dgm:prSet presAssocID="{BC786C61-DB1E-42F7-AEB3-AE22154EBE1C}" presName="composite" presStyleCnt="0"/>
      <dgm:spPr/>
    </dgm:pt>
    <dgm:pt modelId="{11B9891B-42BD-4526-AF64-4FB3B6C31C79}" type="pres">
      <dgm:prSet presAssocID="{BC786C61-DB1E-42F7-AEB3-AE22154EBE1C}" presName="imgShp" presStyleLbl="fgImgPlace1" presStyleIdx="2" presStyleCnt="9"/>
      <dgm:spPr/>
    </dgm:pt>
    <dgm:pt modelId="{AB8FF1F3-A1F7-4746-AFDD-AF17B22C2694}" type="pres">
      <dgm:prSet presAssocID="{BC786C61-DB1E-42F7-AEB3-AE22154EBE1C}" presName="txShp" presStyleLbl="node1" presStyleIdx="2" presStyleCnt="9" custScaleX="9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3FEA5-EEB8-43A9-8AB0-CAC430D64B80}" type="pres">
      <dgm:prSet presAssocID="{BE30F3FB-0FE4-4CCB-A4C2-6F665B62CE9B}" presName="spacing" presStyleCnt="0"/>
      <dgm:spPr/>
    </dgm:pt>
    <dgm:pt modelId="{2C856507-3227-45A9-9E69-D0AA173CCB9B}" type="pres">
      <dgm:prSet presAssocID="{7961B283-D015-47A9-B6F8-E2F6A15A96E9}" presName="composite" presStyleCnt="0"/>
      <dgm:spPr/>
    </dgm:pt>
    <dgm:pt modelId="{C12A64DA-5AC2-49A5-AEAB-085142B05AFC}" type="pres">
      <dgm:prSet presAssocID="{7961B283-D015-47A9-B6F8-E2F6A15A96E9}" presName="imgShp" presStyleLbl="fgImgPlace1" presStyleIdx="3" presStyleCnt="9"/>
      <dgm:spPr/>
    </dgm:pt>
    <dgm:pt modelId="{34022112-B858-4DEA-B754-269B86C90B3B}" type="pres">
      <dgm:prSet presAssocID="{7961B283-D015-47A9-B6F8-E2F6A15A96E9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8B542-C0E5-43A3-90D0-60A5DA081347}" type="pres">
      <dgm:prSet presAssocID="{F6605CFE-8E0E-452C-8C5C-74E596B95FC7}" presName="spacing" presStyleCnt="0"/>
      <dgm:spPr/>
    </dgm:pt>
    <dgm:pt modelId="{A5FFB82E-F389-4955-A136-DD9EFBE36D60}" type="pres">
      <dgm:prSet presAssocID="{A8CDEE90-A800-459F-8A2D-81CC07D4C078}" presName="composite" presStyleCnt="0"/>
      <dgm:spPr/>
    </dgm:pt>
    <dgm:pt modelId="{4155D23B-CD5C-437D-AD23-027DF7E51D72}" type="pres">
      <dgm:prSet presAssocID="{A8CDEE90-A800-459F-8A2D-81CC07D4C078}" presName="imgShp" presStyleLbl="fgImgPlace1" presStyleIdx="4" presStyleCnt="9"/>
      <dgm:spPr/>
    </dgm:pt>
    <dgm:pt modelId="{335CFD5A-693A-4126-BDF1-C9FAFED6A567}" type="pres">
      <dgm:prSet presAssocID="{A8CDEE90-A800-459F-8A2D-81CC07D4C078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66166-5A56-4688-BF8C-6422755C61AE}" type="pres">
      <dgm:prSet presAssocID="{303B282B-0694-4675-A950-238F84F801A6}" presName="spacing" presStyleCnt="0"/>
      <dgm:spPr/>
    </dgm:pt>
    <dgm:pt modelId="{0C6F3C90-3B02-4122-AA0C-9BB21FBA5081}" type="pres">
      <dgm:prSet presAssocID="{5446BD0B-61A7-4958-ACFC-AEC7E2AB463D}" presName="composite" presStyleCnt="0"/>
      <dgm:spPr/>
    </dgm:pt>
    <dgm:pt modelId="{D5E161F3-D361-4E1D-8B83-7FBB09388A85}" type="pres">
      <dgm:prSet presAssocID="{5446BD0B-61A7-4958-ACFC-AEC7E2AB463D}" presName="imgShp" presStyleLbl="fgImgPlace1" presStyleIdx="5" presStyleCnt="9"/>
      <dgm:spPr/>
    </dgm:pt>
    <dgm:pt modelId="{C51FB167-2C0B-4E97-8349-E0F6FF5D68BD}" type="pres">
      <dgm:prSet presAssocID="{5446BD0B-61A7-4958-ACFC-AEC7E2AB463D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C7799-E152-4444-84CD-E68182F553DD}" type="pres">
      <dgm:prSet presAssocID="{40721108-D415-4790-857F-029951889484}" presName="spacing" presStyleCnt="0"/>
      <dgm:spPr/>
    </dgm:pt>
    <dgm:pt modelId="{4E8DAF4F-C70C-4F2D-BC68-7A8F94D329E8}" type="pres">
      <dgm:prSet presAssocID="{F86DD12E-BCBC-4C26-A603-6503DFA94578}" presName="composite" presStyleCnt="0"/>
      <dgm:spPr/>
    </dgm:pt>
    <dgm:pt modelId="{7D16EE3B-EEBF-4F5C-AA59-38C8FEFB3D65}" type="pres">
      <dgm:prSet presAssocID="{F86DD12E-BCBC-4C26-A603-6503DFA94578}" presName="imgShp" presStyleLbl="fgImgPlace1" presStyleIdx="6" presStyleCnt="9"/>
      <dgm:spPr/>
    </dgm:pt>
    <dgm:pt modelId="{01483C67-632E-4AFD-965A-A2F48EC58932}" type="pres">
      <dgm:prSet presAssocID="{F86DD12E-BCBC-4C26-A603-6503DFA94578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CCE36-79B5-427C-AE8B-F95DB4587D8F}" type="pres">
      <dgm:prSet presAssocID="{B371E70A-9111-4326-8F4A-886A4E62E501}" presName="spacing" presStyleCnt="0"/>
      <dgm:spPr/>
    </dgm:pt>
    <dgm:pt modelId="{A0C4B617-6182-4B8B-AF56-743C411A7EA8}" type="pres">
      <dgm:prSet presAssocID="{A634D672-06AE-402E-996D-E0E49F72FFB1}" presName="composite" presStyleCnt="0"/>
      <dgm:spPr/>
    </dgm:pt>
    <dgm:pt modelId="{5F69A256-AAF8-47E1-8D2E-90783F87DE53}" type="pres">
      <dgm:prSet presAssocID="{A634D672-06AE-402E-996D-E0E49F72FFB1}" presName="imgShp" presStyleLbl="fgImgPlace1" presStyleIdx="7" presStyleCnt="9"/>
      <dgm:spPr/>
    </dgm:pt>
    <dgm:pt modelId="{EBAE9AEA-9DF1-4345-85DA-78D9C396D5A7}" type="pres">
      <dgm:prSet presAssocID="{A634D672-06AE-402E-996D-E0E49F72FFB1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1EA40-0B76-4786-BA28-606578CE6D45}" type="pres">
      <dgm:prSet presAssocID="{DEFE0283-D4E6-4702-A16C-CCFAB0590DEE}" presName="spacing" presStyleCnt="0"/>
      <dgm:spPr/>
    </dgm:pt>
    <dgm:pt modelId="{B0F04347-105A-41D1-8F47-91135E25A85D}" type="pres">
      <dgm:prSet presAssocID="{95A31886-5B0C-4618-89CD-47924D6CD44D}" presName="composite" presStyleCnt="0"/>
      <dgm:spPr/>
    </dgm:pt>
    <dgm:pt modelId="{81A8A6EF-4B8A-4937-8E14-043F66B475C1}" type="pres">
      <dgm:prSet presAssocID="{95A31886-5B0C-4618-89CD-47924D6CD44D}" presName="imgShp" presStyleLbl="fgImgPlace1" presStyleIdx="8" presStyleCnt="9"/>
      <dgm:spPr/>
    </dgm:pt>
    <dgm:pt modelId="{9CD69A3D-0C33-4774-8B8E-0903320304E3}" type="pres">
      <dgm:prSet presAssocID="{95A31886-5B0C-4618-89CD-47924D6CD44D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97FE05-77A2-4DF8-8153-347B0C020CB0}" type="presOf" srcId="{334BB7B6-01B5-4108-8CE0-B54F0FD4CD9C}" destId="{6AD51625-F86A-4834-B954-B2F44C3DCE50}" srcOrd="0" destOrd="0" presId="urn:microsoft.com/office/officeart/2005/8/layout/vList3"/>
    <dgm:cxn modelId="{85780322-A7D5-4F06-B150-08CCCB858A72}" srcId="{F6A8E2E1-F004-4908-B9CA-921D55BEB05A}" destId="{7961B283-D015-47A9-B6F8-E2F6A15A96E9}" srcOrd="3" destOrd="0" parTransId="{1217927F-E1AA-44CA-AE47-34E44D04A80A}" sibTransId="{F6605CFE-8E0E-452C-8C5C-74E596B95FC7}"/>
    <dgm:cxn modelId="{CDA09B44-B4CA-477D-A30D-8C721EB040C6}" type="presOf" srcId="{5446BD0B-61A7-4958-ACFC-AEC7E2AB463D}" destId="{C51FB167-2C0B-4E97-8349-E0F6FF5D68BD}" srcOrd="0" destOrd="0" presId="urn:microsoft.com/office/officeart/2005/8/layout/vList3"/>
    <dgm:cxn modelId="{8ADEF543-BCEC-439E-A0FA-BDF010D3F29E}" type="presOf" srcId="{F6A8E2E1-F004-4908-B9CA-921D55BEB05A}" destId="{70E86C29-B932-426E-851C-97D06E0E68E2}" srcOrd="0" destOrd="0" presId="urn:microsoft.com/office/officeart/2005/8/layout/vList3"/>
    <dgm:cxn modelId="{6BA2EC50-0351-4748-9AD6-B8BB921C86CA}" type="presOf" srcId="{B93B1F85-2B22-4D15-97C3-8CD0FC57BF4C}" destId="{A36804CC-457E-497F-9B59-68E69CB80D8D}" srcOrd="0" destOrd="0" presId="urn:microsoft.com/office/officeart/2005/8/layout/vList3"/>
    <dgm:cxn modelId="{67B90546-1582-4C41-805B-FEA2EE2A828A}" srcId="{F6A8E2E1-F004-4908-B9CA-921D55BEB05A}" destId="{A634D672-06AE-402E-996D-E0E49F72FFB1}" srcOrd="7" destOrd="0" parTransId="{52C3986F-6EAA-41EB-B352-9D7640B27DC6}" sibTransId="{DEFE0283-D4E6-4702-A16C-CCFAB0590DEE}"/>
    <dgm:cxn modelId="{30488172-F543-4F92-9232-6148457C447A}" type="presOf" srcId="{BC786C61-DB1E-42F7-AEB3-AE22154EBE1C}" destId="{AB8FF1F3-A1F7-4746-AFDD-AF17B22C2694}" srcOrd="0" destOrd="0" presId="urn:microsoft.com/office/officeart/2005/8/layout/vList3"/>
    <dgm:cxn modelId="{1C0BA20C-DD23-4C3B-B862-5BE138ED2668}" type="presOf" srcId="{A634D672-06AE-402E-996D-E0E49F72FFB1}" destId="{EBAE9AEA-9DF1-4345-85DA-78D9C396D5A7}" srcOrd="0" destOrd="0" presId="urn:microsoft.com/office/officeart/2005/8/layout/vList3"/>
    <dgm:cxn modelId="{16A41EC7-B874-4452-A163-AF2A9B449C3D}" type="presOf" srcId="{F86DD12E-BCBC-4C26-A603-6503DFA94578}" destId="{01483C67-632E-4AFD-965A-A2F48EC58932}" srcOrd="0" destOrd="0" presId="urn:microsoft.com/office/officeart/2005/8/layout/vList3"/>
    <dgm:cxn modelId="{32FAFF9A-6C55-4ED6-AE2A-E5A0D1421C81}" srcId="{F6A8E2E1-F004-4908-B9CA-921D55BEB05A}" destId="{95A31886-5B0C-4618-89CD-47924D6CD44D}" srcOrd="8" destOrd="0" parTransId="{E4B5ED95-B456-441A-B27F-B1D7902AC915}" sibTransId="{343736C2-7FBC-4306-B82C-53AA28639D3F}"/>
    <dgm:cxn modelId="{B1D43904-353A-4BDB-8466-7F563D81E79F}" type="presOf" srcId="{95A31886-5B0C-4618-89CD-47924D6CD44D}" destId="{9CD69A3D-0C33-4774-8B8E-0903320304E3}" srcOrd="0" destOrd="0" presId="urn:microsoft.com/office/officeart/2005/8/layout/vList3"/>
    <dgm:cxn modelId="{6A0AF961-791A-4FF6-BF95-74AB087E987E}" srcId="{F6A8E2E1-F004-4908-B9CA-921D55BEB05A}" destId="{B93B1F85-2B22-4D15-97C3-8CD0FC57BF4C}" srcOrd="1" destOrd="0" parTransId="{841921A8-A9AA-4B86-8EA2-2F5F09D7F302}" sibTransId="{FFC0A8BD-85BD-4617-8183-17564E85A751}"/>
    <dgm:cxn modelId="{964A1EAD-7D08-4D1D-AD50-A78D1A97BDA3}" srcId="{F6A8E2E1-F004-4908-B9CA-921D55BEB05A}" destId="{5446BD0B-61A7-4958-ACFC-AEC7E2AB463D}" srcOrd="5" destOrd="0" parTransId="{93392A75-655A-49DC-90C0-F39EC36C034A}" sibTransId="{40721108-D415-4790-857F-029951889484}"/>
    <dgm:cxn modelId="{1EA3AF5E-87B9-4CC2-9756-40806FE5B298}" srcId="{F6A8E2E1-F004-4908-B9CA-921D55BEB05A}" destId="{F86DD12E-BCBC-4C26-A603-6503DFA94578}" srcOrd="6" destOrd="0" parTransId="{48EF0EB3-70B1-4FFD-B4E1-534AC00A97F8}" sibTransId="{B371E70A-9111-4326-8F4A-886A4E62E501}"/>
    <dgm:cxn modelId="{0669D36E-ABC5-4A54-A142-F92343631356}" type="presOf" srcId="{A8CDEE90-A800-459F-8A2D-81CC07D4C078}" destId="{335CFD5A-693A-4126-BDF1-C9FAFED6A567}" srcOrd="0" destOrd="0" presId="urn:microsoft.com/office/officeart/2005/8/layout/vList3"/>
    <dgm:cxn modelId="{38C8F2D6-7898-4A66-A21B-AD5324CC637B}" srcId="{F6A8E2E1-F004-4908-B9CA-921D55BEB05A}" destId="{A8CDEE90-A800-459F-8A2D-81CC07D4C078}" srcOrd="4" destOrd="0" parTransId="{E181D6CF-ABF4-473B-B57F-B51F273CA09C}" sibTransId="{303B282B-0694-4675-A950-238F84F801A6}"/>
    <dgm:cxn modelId="{8928B6DB-7F48-4EEA-8088-C7D90E3BEE83}" srcId="{F6A8E2E1-F004-4908-B9CA-921D55BEB05A}" destId="{BC786C61-DB1E-42F7-AEB3-AE22154EBE1C}" srcOrd="2" destOrd="0" parTransId="{9C5B40C9-9BA7-4F1F-B060-15A179223034}" sibTransId="{BE30F3FB-0FE4-4CCB-A4C2-6F665B62CE9B}"/>
    <dgm:cxn modelId="{52C9B66F-4B02-4645-95D3-4B8FE1BFAEC0}" srcId="{F6A8E2E1-F004-4908-B9CA-921D55BEB05A}" destId="{334BB7B6-01B5-4108-8CE0-B54F0FD4CD9C}" srcOrd="0" destOrd="0" parTransId="{30FC1D72-5E7A-4C82-8530-FA81FC7FFDA9}" sibTransId="{F1B39BF4-4367-4B37-88D4-D1DB246047D8}"/>
    <dgm:cxn modelId="{E6641307-C8D7-455D-A518-A094DA97B3F2}" type="presOf" srcId="{7961B283-D015-47A9-B6F8-E2F6A15A96E9}" destId="{34022112-B858-4DEA-B754-269B86C90B3B}" srcOrd="0" destOrd="0" presId="urn:microsoft.com/office/officeart/2005/8/layout/vList3"/>
    <dgm:cxn modelId="{5D994757-00D9-4AF2-BA59-AFC5A6487FED}" type="presParOf" srcId="{70E86C29-B932-426E-851C-97D06E0E68E2}" destId="{FF3C9769-E9AA-4AC0-BCC9-63734AD34059}" srcOrd="0" destOrd="0" presId="urn:microsoft.com/office/officeart/2005/8/layout/vList3"/>
    <dgm:cxn modelId="{B87D282B-1DEE-4EA2-BC95-58DD3033506D}" type="presParOf" srcId="{FF3C9769-E9AA-4AC0-BCC9-63734AD34059}" destId="{02B88F13-548A-48BD-B955-33A501631E04}" srcOrd="0" destOrd="0" presId="urn:microsoft.com/office/officeart/2005/8/layout/vList3"/>
    <dgm:cxn modelId="{F83624F2-DAD9-4A3D-8886-99699726FE85}" type="presParOf" srcId="{FF3C9769-E9AA-4AC0-BCC9-63734AD34059}" destId="{6AD51625-F86A-4834-B954-B2F44C3DCE50}" srcOrd="1" destOrd="0" presId="urn:microsoft.com/office/officeart/2005/8/layout/vList3"/>
    <dgm:cxn modelId="{0D320B3C-F0CD-4914-8D13-9A6831831FA3}" type="presParOf" srcId="{70E86C29-B932-426E-851C-97D06E0E68E2}" destId="{14AE3873-3D32-41A9-BB9A-25BC84F2CEBD}" srcOrd="1" destOrd="0" presId="urn:microsoft.com/office/officeart/2005/8/layout/vList3"/>
    <dgm:cxn modelId="{AA966901-DAA4-4972-BE75-95BA45A4ED62}" type="presParOf" srcId="{70E86C29-B932-426E-851C-97D06E0E68E2}" destId="{D9B608A5-3F67-46E4-8A52-0B6D1B57EE3C}" srcOrd="2" destOrd="0" presId="urn:microsoft.com/office/officeart/2005/8/layout/vList3"/>
    <dgm:cxn modelId="{BAE0F03C-2801-474E-88EA-882C7614FAC0}" type="presParOf" srcId="{D9B608A5-3F67-46E4-8A52-0B6D1B57EE3C}" destId="{9037C6BC-B849-43B1-8338-C3FFCC283071}" srcOrd="0" destOrd="0" presId="urn:microsoft.com/office/officeart/2005/8/layout/vList3"/>
    <dgm:cxn modelId="{88BAD214-8324-4617-B27C-BE1D788287B7}" type="presParOf" srcId="{D9B608A5-3F67-46E4-8A52-0B6D1B57EE3C}" destId="{A36804CC-457E-497F-9B59-68E69CB80D8D}" srcOrd="1" destOrd="0" presId="urn:microsoft.com/office/officeart/2005/8/layout/vList3"/>
    <dgm:cxn modelId="{1BDBE986-9656-4B14-AB9D-E7925B0A42D7}" type="presParOf" srcId="{70E86C29-B932-426E-851C-97D06E0E68E2}" destId="{88328A24-3C90-42AE-9CA2-4AC95E63B207}" srcOrd="3" destOrd="0" presId="urn:microsoft.com/office/officeart/2005/8/layout/vList3"/>
    <dgm:cxn modelId="{5BED2351-18C8-40C5-82E1-35E9E7CB2D97}" type="presParOf" srcId="{70E86C29-B932-426E-851C-97D06E0E68E2}" destId="{FB124D8A-F347-4A41-9899-FA659CD54E89}" srcOrd="4" destOrd="0" presId="urn:microsoft.com/office/officeart/2005/8/layout/vList3"/>
    <dgm:cxn modelId="{4C977C08-7EAD-460B-BFF3-4DB2E586DE81}" type="presParOf" srcId="{FB124D8A-F347-4A41-9899-FA659CD54E89}" destId="{11B9891B-42BD-4526-AF64-4FB3B6C31C79}" srcOrd="0" destOrd="0" presId="urn:microsoft.com/office/officeart/2005/8/layout/vList3"/>
    <dgm:cxn modelId="{7F441C2B-30A3-4E1D-9DE5-A0D417375237}" type="presParOf" srcId="{FB124D8A-F347-4A41-9899-FA659CD54E89}" destId="{AB8FF1F3-A1F7-4746-AFDD-AF17B22C2694}" srcOrd="1" destOrd="0" presId="urn:microsoft.com/office/officeart/2005/8/layout/vList3"/>
    <dgm:cxn modelId="{2FAC151C-AFC8-4C1A-966F-B07DFF8F1162}" type="presParOf" srcId="{70E86C29-B932-426E-851C-97D06E0E68E2}" destId="{4183FEA5-EEB8-43A9-8AB0-CAC430D64B80}" srcOrd="5" destOrd="0" presId="urn:microsoft.com/office/officeart/2005/8/layout/vList3"/>
    <dgm:cxn modelId="{5D5CEA02-0E55-4B9E-9534-4328E0293D06}" type="presParOf" srcId="{70E86C29-B932-426E-851C-97D06E0E68E2}" destId="{2C856507-3227-45A9-9E69-D0AA173CCB9B}" srcOrd="6" destOrd="0" presId="urn:microsoft.com/office/officeart/2005/8/layout/vList3"/>
    <dgm:cxn modelId="{23320526-199A-4B56-A762-C32E189C0605}" type="presParOf" srcId="{2C856507-3227-45A9-9E69-D0AA173CCB9B}" destId="{C12A64DA-5AC2-49A5-AEAB-085142B05AFC}" srcOrd="0" destOrd="0" presId="urn:microsoft.com/office/officeart/2005/8/layout/vList3"/>
    <dgm:cxn modelId="{3F6EABAE-B36D-47FA-91AA-215D81CDDB34}" type="presParOf" srcId="{2C856507-3227-45A9-9E69-D0AA173CCB9B}" destId="{34022112-B858-4DEA-B754-269B86C90B3B}" srcOrd="1" destOrd="0" presId="urn:microsoft.com/office/officeart/2005/8/layout/vList3"/>
    <dgm:cxn modelId="{590FF618-3674-405A-AB6E-CE04729AB9F4}" type="presParOf" srcId="{70E86C29-B932-426E-851C-97D06E0E68E2}" destId="{D888B542-C0E5-43A3-90D0-60A5DA081347}" srcOrd="7" destOrd="0" presId="urn:microsoft.com/office/officeart/2005/8/layout/vList3"/>
    <dgm:cxn modelId="{5B5476CF-E227-4190-AC2F-A99776466BD4}" type="presParOf" srcId="{70E86C29-B932-426E-851C-97D06E0E68E2}" destId="{A5FFB82E-F389-4955-A136-DD9EFBE36D60}" srcOrd="8" destOrd="0" presId="urn:microsoft.com/office/officeart/2005/8/layout/vList3"/>
    <dgm:cxn modelId="{D6FA7C07-3A72-42B9-ACC2-CA1CDD21B1B1}" type="presParOf" srcId="{A5FFB82E-F389-4955-A136-DD9EFBE36D60}" destId="{4155D23B-CD5C-437D-AD23-027DF7E51D72}" srcOrd="0" destOrd="0" presId="urn:microsoft.com/office/officeart/2005/8/layout/vList3"/>
    <dgm:cxn modelId="{A4869CC8-A479-4B39-BAEF-33A1F13C2006}" type="presParOf" srcId="{A5FFB82E-F389-4955-A136-DD9EFBE36D60}" destId="{335CFD5A-693A-4126-BDF1-C9FAFED6A567}" srcOrd="1" destOrd="0" presId="urn:microsoft.com/office/officeart/2005/8/layout/vList3"/>
    <dgm:cxn modelId="{05F30ABF-CA13-477B-B0D5-CD9540550524}" type="presParOf" srcId="{70E86C29-B932-426E-851C-97D06E0E68E2}" destId="{7DD66166-5A56-4688-BF8C-6422755C61AE}" srcOrd="9" destOrd="0" presId="urn:microsoft.com/office/officeart/2005/8/layout/vList3"/>
    <dgm:cxn modelId="{7486FE64-056A-41CC-9D0A-ABBBEEB7FEDD}" type="presParOf" srcId="{70E86C29-B932-426E-851C-97D06E0E68E2}" destId="{0C6F3C90-3B02-4122-AA0C-9BB21FBA5081}" srcOrd="10" destOrd="0" presId="urn:microsoft.com/office/officeart/2005/8/layout/vList3"/>
    <dgm:cxn modelId="{A81B5667-FCD8-468C-B528-22293E949CEC}" type="presParOf" srcId="{0C6F3C90-3B02-4122-AA0C-9BB21FBA5081}" destId="{D5E161F3-D361-4E1D-8B83-7FBB09388A85}" srcOrd="0" destOrd="0" presId="urn:microsoft.com/office/officeart/2005/8/layout/vList3"/>
    <dgm:cxn modelId="{DD348191-9F44-4B68-96FC-F248ADCA9BC0}" type="presParOf" srcId="{0C6F3C90-3B02-4122-AA0C-9BB21FBA5081}" destId="{C51FB167-2C0B-4E97-8349-E0F6FF5D68BD}" srcOrd="1" destOrd="0" presId="urn:microsoft.com/office/officeart/2005/8/layout/vList3"/>
    <dgm:cxn modelId="{62854A68-7F05-49F0-ADE3-0014A5970FC1}" type="presParOf" srcId="{70E86C29-B932-426E-851C-97D06E0E68E2}" destId="{062C7799-E152-4444-84CD-E68182F553DD}" srcOrd="11" destOrd="0" presId="urn:microsoft.com/office/officeart/2005/8/layout/vList3"/>
    <dgm:cxn modelId="{5BD2732E-7C78-436E-BDCA-3566772E7076}" type="presParOf" srcId="{70E86C29-B932-426E-851C-97D06E0E68E2}" destId="{4E8DAF4F-C70C-4F2D-BC68-7A8F94D329E8}" srcOrd="12" destOrd="0" presId="urn:microsoft.com/office/officeart/2005/8/layout/vList3"/>
    <dgm:cxn modelId="{BF5D8303-85ED-4F03-9ECB-444A5CE1EF2D}" type="presParOf" srcId="{4E8DAF4F-C70C-4F2D-BC68-7A8F94D329E8}" destId="{7D16EE3B-EEBF-4F5C-AA59-38C8FEFB3D65}" srcOrd="0" destOrd="0" presId="urn:microsoft.com/office/officeart/2005/8/layout/vList3"/>
    <dgm:cxn modelId="{3F567153-E633-41AA-AD58-DF3127251551}" type="presParOf" srcId="{4E8DAF4F-C70C-4F2D-BC68-7A8F94D329E8}" destId="{01483C67-632E-4AFD-965A-A2F48EC58932}" srcOrd="1" destOrd="0" presId="urn:microsoft.com/office/officeart/2005/8/layout/vList3"/>
    <dgm:cxn modelId="{586BC9E6-8382-4907-A595-9E22E3D83968}" type="presParOf" srcId="{70E86C29-B932-426E-851C-97D06E0E68E2}" destId="{6FBCCE36-79B5-427C-AE8B-F95DB4587D8F}" srcOrd="13" destOrd="0" presId="urn:microsoft.com/office/officeart/2005/8/layout/vList3"/>
    <dgm:cxn modelId="{99ACF70F-40AA-4243-B9A7-0AD1C66C82B4}" type="presParOf" srcId="{70E86C29-B932-426E-851C-97D06E0E68E2}" destId="{A0C4B617-6182-4B8B-AF56-743C411A7EA8}" srcOrd="14" destOrd="0" presId="urn:microsoft.com/office/officeart/2005/8/layout/vList3"/>
    <dgm:cxn modelId="{6A313391-F09B-4C9B-8B0C-2E9A6092889B}" type="presParOf" srcId="{A0C4B617-6182-4B8B-AF56-743C411A7EA8}" destId="{5F69A256-AAF8-47E1-8D2E-90783F87DE53}" srcOrd="0" destOrd="0" presId="urn:microsoft.com/office/officeart/2005/8/layout/vList3"/>
    <dgm:cxn modelId="{EC9B186E-B105-47D0-980B-4EB2D97C06AC}" type="presParOf" srcId="{A0C4B617-6182-4B8B-AF56-743C411A7EA8}" destId="{EBAE9AEA-9DF1-4345-85DA-78D9C396D5A7}" srcOrd="1" destOrd="0" presId="urn:microsoft.com/office/officeart/2005/8/layout/vList3"/>
    <dgm:cxn modelId="{010A02FD-FE4F-497D-A8E4-F92163CDE5C3}" type="presParOf" srcId="{70E86C29-B932-426E-851C-97D06E0E68E2}" destId="{2CA1EA40-0B76-4786-BA28-606578CE6D45}" srcOrd="15" destOrd="0" presId="urn:microsoft.com/office/officeart/2005/8/layout/vList3"/>
    <dgm:cxn modelId="{FDD69330-6ECC-4B3C-BDF6-7B23F1935C15}" type="presParOf" srcId="{70E86C29-B932-426E-851C-97D06E0E68E2}" destId="{B0F04347-105A-41D1-8F47-91135E25A85D}" srcOrd="16" destOrd="0" presId="urn:microsoft.com/office/officeart/2005/8/layout/vList3"/>
    <dgm:cxn modelId="{2042E4C7-5CBA-4159-9243-BB6109E4F652}" type="presParOf" srcId="{B0F04347-105A-41D1-8F47-91135E25A85D}" destId="{81A8A6EF-4B8A-4937-8E14-043F66B475C1}" srcOrd="0" destOrd="0" presId="urn:microsoft.com/office/officeart/2005/8/layout/vList3"/>
    <dgm:cxn modelId="{FB62DE32-E9B5-4C76-9727-59BCC3881BC5}" type="presParOf" srcId="{B0F04347-105A-41D1-8F47-91135E25A85D}" destId="{9CD69A3D-0C33-4774-8B8E-0903320304E3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D51625-F86A-4834-B954-B2F44C3DCE50}">
      <dsp:nvSpPr>
        <dsp:cNvPr id="0" name=""/>
        <dsp:cNvSpPr/>
      </dsp:nvSpPr>
      <dsp:spPr>
        <a:xfrm rot="10800000">
          <a:off x="1513395" y="3525"/>
          <a:ext cx="5580597" cy="42834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07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сбор информации 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1513395" y="3525"/>
        <a:ext cx="5580597" cy="428340"/>
      </dsp:txXfrm>
    </dsp:sp>
    <dsp:sp modelId="{02B88F13-548A-48BD-B955-33A501631E04}">
      <dsp:nvSpPr>
        <dsp:cNvPr id="0" name=""/>
        <dsp:cNvSpPr/>
      </dsp:nvSpPr>
      <dsp:spPr>
        <a:xfrm>
          <a:off x="1297882" y="2183"/>
          <a:ext cx="431026" cy="43102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36804CC-457E-497F-9B59-68E69CB80D8D}">
      <dsp:nvSpPr>
        <dsp:cNvPr id="0" name=""/>
        <dsp:cNvSpPr/>
      </dsp:nvSpPr>
      <dsp:spPr>
        <a:xfrm rot="10800000">
          <a:off x="1513395" y="561873"/>
          <a:ext cx="5580597" cy="431026"/>
        </a:xfrm>
        <a:prstGeom prst="homePlate">
          <a:avLst/>
        </a:prstGeom>
        <a:solidFill>
          <a:schemeClr val="accent2">
            <a:shade val="80000"/>
            <a:hueOff val="-40442"/>
            <a:satOff val="1655"/>
            <a:lumOff val="264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07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анкетирование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 rot="10800000">
        <a:off x="1513395" y="561873"/>
        <a:ext cx="5580597" cy="431026"/>
      </dsp:txXfrm>
    </dsp:sp>
    <dsp:sp modelId="{9037C6BC-B849-43B1-8338-C3FFCC283071}">
      <dsp:nvSpPr>
        <dsp:cNvPr id="0" name=""/>
        <dsp:cNvSpPr/>
      </dsp:nvSpPr>
      <dsp:spPr>
        <a:xfrm>
          <a:off x="1297882" y="561873"/>
          <a:ext cx="431026" cy="431026"/>
        </a:xfrm>
        <a:prstGeom prst="ellipse">
          <a:avLst/>
        </a:prstGeom>
        <a:solidFill>
          <a:schemeClr val="accent2">
            <a:tint val="50000"/>
            <a:hueOff val="-11045"/>
            <a:satOff val="-188"/>
            <a:lumOff val="94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B8FF1F3-A1F7-4746-AFDD-AF17B22C2694}">
      <dsp:nvSpPr>
        <dsp:cNvPr id="0" name=""/>
        <dsp:cNvSpPr/>
      </dsp:nvSpPr>
      <dsp:spPr>
        <a:xfrm rot="10800000">
          <a:off x="1513395" y="1121564"/>
          <a:ext cx="5580597" cy="431026"/>
        </a:xfrm>
        <a:prstGeom prst="homePlate">
          <a:avLst/>
        </a:prstGeom>
        <a:solidFill>
          <a:schemeClr val="accent2">
            <a:shade val="80000"/>
            <a:hueOff val="-80884"/>
            <a:satOff val="3311"/>
            <a:lumOff val="529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07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анализ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1513395" y="1121564"/>
        <a:ext cx="5580597" cy="431026"/>
      </dsp:txXfrm>
    </dsp:sp>
    <dsp:sp modelId="{11B9891B-42BD-4526-AF64-4FB3B6C31C79}">
      <dsp:nvSpPr>
        <dsp:cNvPr id="0" name=""/>
        <dsp:cNvSpPr/>
      </dsp:nvSpPr>
      <dsp:spPr>
        <a:xfrm>
          <a:off x="1297882" y="1121564"/>
          <a:ext cx="431026" cy="431026"/>
        </a:xfrm>
        <a:prstGeom prst="ellipse">
          <a:avLst/>
        </a:prstGeom>
        <a:solidFill>
          <a:schemeClr val="accent2">
            <a:tint val="50000"/>
            <a:hueOff val="-22089"/>
            <a:satOff val="-376"/>
            <a:lumOff val="189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022112-B858-4DEA-B754-269B86C90B3B}">
      <dsp:nvSpPr>
        <dsp:cNvPr id="0" name=""/>
        <dsp:cNvSpPr/>
      </dsp:nvSpPr>
      <dsp:spPr>
        <a:xfrm rot="10800000">
          <a:off x="1513395" y="1681255"/>
          <a:ext cx="5580597" cy="431026"/>
        </a:xfrm>
        <a:prstGeom prst="homePlate">
          <a:avLst/>
        </a:prstGeom>
        <a:solidFill>
          <a:schemeClr val="accent2">
            <a:shade val="80000"/>
            <a:hueOff val="-121326"/>
            <a:satOff val="4966"/>
            <a:lumOff val="794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071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сравнение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 rot="10800000">
        <a:off x="1513395" y="1681255"/>
        <a:ext cx="5580597" cy="431026"/>
      </dsp:txXfrm>
    </dsp:sp>
    <dsp:sp modelId="{C12A64DA-5AC2-49A5-AEAB-085142B05AFC}">
      <dsp:nvSpPr>
        <dsp:cNvPr id="0" name=""/>
        <dsp:cNvSpPr/>
      </dsp:nvSpPr>
      <dsp:spPr>
        <a:xfrm>
          <a:off x="1297882" y="1681255"/>
          <a:ext cx="431026" cy="431026"/>
        </a:xfrm>
        <a:prstGeom prst="ellipse">
          <a:avLst/>
        </a:prstGeom>
        <a:solidFill>
          <a:schemeClr val="accent2">
            <a:tint val="50000"/>
            <a:hueOff val="-33134"/>
            <a:satOff val="-564"/>
            <a:lumOff val="284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7F09DE7-1B10-4FBE-9223-0B2174FD7925}">
      <dsp:nvSpPr>
        <dsp:cNvPr id="0" name=""/>
        <dsp:cNvSpPr/>
      </dsp:nvSpPr>
      <dsp:spPr>
        <a:xfrm rot="10800000">
          <a:off x="1513395" y="2240945"/>
          <a:ext cx="5580597" cy="431026"/>
        </a:xfrm>
        <a:prstGeom prst="homePlate">
          <a:avLst/>
        </a:prstGeom>
        <a:solidFill>
          <a:schemeClr val="accent2">
            <a:shade val="80000"/>
            <a:hueOff val="-161768"/>
            <a:satOff val="6621"/>
            <a:lumOff val="1058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07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анализ словарных статей, 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13395" y="2240945"/>
        <a:ext cx="5580597" cy="431026"/>
      </dsp:txXfrm>
    </dsp:sp>
    <dsp:sp modelId="{88067D28-B84C-4DA4-9FBE-D8E76B3400E3}">
      <dsp:nvSpPr>
        <dsp:cNvPr id="0" name=""/>
        <dsp:cNvSpPr/>
      </dsp:nvSpPr>
      <dsp:spPr>
        <a:xfrm>
          <a:off x="1297882" y="2240945"/>
          <a:ext cx="431026" cy="431026"/>
        </a:xfrm>
        <a:prstGeom prst="ellipse">
          <a:avLst/>
        </a:prstGeom>
        <a:solidFill>
          <a:schemeClr val="accent2">
            <a:tint val="50000"/>
            <a:hueOff val="-44179"/>
            <a:satOff val="-752"/>
            <a:lumOff val="379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35CFD5A-693A-4126-BDF1-C9FAFED6A567}">
      <dsp:nvSpPr>
        <dsp:cNvPr id="0" name=""/>
        <dsp:cNvSpPr/>
      </dsp:nvSpPr>
      <dsp:spPr>
        <a:xfrm rot="10800000">
          <a:off x="1513395" y="2800636"/>
          <a:ext cx="5580597" cy="431026"/>
        </a:xfrm>
        <a:prstGeom prst="homePlate">
          <a:avLst/>
        </a:prstGeom>
        <a:solidFill>
          <a:schemeClr val="accent2">
            <a:shade val="80000"/>
            <a:hueOff val="-202210"/>
            <a:satOff val="8277"/>
            <a:lumOff val="1323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07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изучение научно-популярной, фольклорной и художественной литературы 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13395" y="2800636"/>
        <a:ext cx="5580597" cy="431026"/>
      </dsp:txXfrm>
    </dsp:sp>
    <dsp:sp modelId="{4155D23B-CD5C-437D-AD23-027DF7E51D72}">
      <dsp:nvSpPr>
        <dsp:cNvPr id="0" name=""/>
        <dsp:cNvSpPr/>
      </dsp:nvSpPr>
      <dsp:spPr>
        <a:xfrm>
          <a:off x="1297882" y="2800636"/>
          <a:ext cx="431026" cy="431026"/>
        </a:xfrm>
        <a:prstGeom prst="ellipse">
          <a:avLst/>
        </a:prstGeom>
        <a:solidFill>
          <a:schemeClr val="accent2">
            <a:tint val="50000"/>
            <a:hueOff val="-55223"/>
            <a:satOff val="-940"/>
            <a:lumOff val="474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1FB167-2C0B-4E97-8349-E0F6FF5D68BD}">
      <dsp:nvSpPr>
        <dsp:cNvPr id="0" name=""/>
        <dsp:cNvSpPr/>
      </dsp:nvSpPr>
      <dsp:spPr>
        <a:xfrm rot="10800000">
          <a:off x="1513395" y="3360326"/>
          <a:ext cx="5580597" cy="431026"/>
        </a:xfrm>
        <a:prstGeom prst="homePlate">
          <a:avLst/>
        </a:prstGeom>
        <a:solidFill>
          <a:schemeClr val="accent2">
            <a:shade val="80000"/>
            <a:hueOff val="-242652"/>
            <a:satOff val="9932"/>
            <a:lumOff val="1588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07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опрос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13395" y="3360326"/>
        <a:ext cx="5580597" cy="431026"/>
      </dsp:txXfrm>
    </dsp:sp>
    <dsp:sp modelId="{D5E161F3-D361-4E1D-8B83-7FBB09388A85}">
      <dsp:nvSpPr>
        <dsp:cNvPr id="0" name=""/>
        <dsp:cNvSpPr/>
      </dsp:nvSpPr>
      <dsp:spPr>
        <a:xfrm>
          <a:off x="1297882" y="3360326"/>
          <a:ext cx="431026" cy="431026"/>
        </a:xfrm>
        <a:prstGeom prst="ellipse">
          <a:avLst/>
        </a:prstGeom>
        <a:solidFill>
          <a:schemeClr val="accent2">
            <a:tint val="50000"/>
            <a:hueOff val="-66268"/>
            <a:satOff val="-1128"/>
            <a:lumOff val="569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1483C67-632E-4AFD-965A-A2F48EC58932}">
      <dsp:nvSpPr>
        <dsp:cNvPr id="0" name=""/>
        <dsp:cNvSpPr/>
      </dsp:nvSpPr>
      <dsp:spPr>
        <a:xfrm rot="10800000">
          <a:off x="1513395" y="3920017"/>
          <a:ext cx="5580597" cy="431026"/>
        </a:xfrm>
        <a:prstGeom prst="homePlate">
          <a:avLst/>
        </a:prstGeom>
        <a:solidFill>
          <a:schemeClr val="accent2">
            <a:shade val="80000"/>
            <a:hueOff val="-283094"/>
            <a:satOff val="11587"/>
            <a:lumOff val="1853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07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наблюдение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 rot="10800000">
        <a:off x="1513395" y="3920017"/>
        <a:ext cx="5580597" cy="431026"/>
      </dsp:txXfrm>
    </dsp:sp>
    <dsp:sp modelId="{7D16EE3B-EEBF-4F5C-AA59-38C8FEFB3D65}">
      <dsp:nvSpPr>
        <dsp:cNvPr id="0" name=""/>
        <dsp:cNvSpPr/>
      </dsp:nvSpPr>
      <dsp:spPr>
        <a:xfrm>
          <a:off x="1297882" y="3920017"/>
          <a:ext cx="431026" cy="431026"/>
        </a:xfrm>
        <a:prstGeom prst="ellipse">
          <a:avLst/>
        </a:prstGeom>
        <a:solidFill>
          <a:schemeClr val="accent2">
            <a:tint val="50000"/>
            <a:hueOff val="-77313"/>
            <a:satOff val="-1316"/>
            <a:lumOff val="664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AE9AEA-9DF1-4345-85DA-78D9C396D5A7}">
      <dsp:nvSpPr>
        <dsp:cNvPr id="0" name=""/>
        <dsp:cNvSpPr/>
      </dsp:nvSpPr>
      <dsp:spPr>
        <a:xfrm rot="10800000">
          <a:off x="1513395" y="4479708"/>
          <a:ext cx="5580597" cy="431026"/>
        </a:xfrm>
        <a:prstGeom prst="homePlate">
          <a:avLst/>
        </a:prstGeom>
        <a:solidFill>
          <a:schemeClr val="accent2">
            <a:shade val="80000"/>
            <a:hueOff val="-323536"/>
            <a:satOff val="13243"/>
            <a:lumOff val="2117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07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ассоциация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13395" y="4479708"/>
        <a:ext cx="5580597" cy="431026"/>
      </dsp:txXfrm>
    </dsp:sp>
    <dsp:sp modelId="{5F69A256-AAF8-47E1-8D2E-90783F87DE53}">
      <dsp:nvSpPr>
        <dsp:cNvPr id="0" name=""/>
        <dsp:cNvSpPr/>
      </dsp:nvSpPr>
      <dsp:spPr>
        <a:xfrm>
          <a:off x="1297882" y="4479708"/>
          <a:ext cx="431026" cy="431026"/>
        </a:xfrm>
        <a:prstGeom prst="ellipse">
          <a:avLst/>
        </a:prstGeom>
        <a:solidFill>
          <a:schemeClr val="accent2">
            <a:tint val="50000"/>
            <a:hueOff val="-88357"/>
            <a:satOff val="-1504"/>
            <a:lumOff val="759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CD69A3D-0C33-4774-8B8E-0903320304E3}">
      <dsp:nvSpPr>
        <dsp:cNvPr id="0" name=""/>
        <dsp:cNvSpPr/>
      </dsp:nvSpPr>
      <dsp:spPr>
        <a:xfrm rot="10800000">
          <a:off x="1513395" y="5039398"/>
          <a:ext cx="5580597" cy="431026"/>
        </a:xfrm>
        <a:prstGeom prst="homePlate">
          <a:avLst/>
        </a:prstGeom>
        <a:solidFill>
          <a:schemeClr val="accent2">
            <a:shade val="80000"/>
            <a:hueOff val="-363978"/>
            <a:satOff val="14898"/>
            <a:lumOff val="2382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07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обобщение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13395" y="5039398"/>
        <a:ext cx="5580597" cy="431026"/>
      </dsp:txXfrm>
    </dsp:sp>
    <dsp:sp modelId="{81A8A6EF-4B8A-4937-8E14-043F66B475C1}">
      <dsp:nvSpPr>
        <dsp:cNvPr id="0" name=""/>
        <dsp:cNvSpPr/>
      </dsp:nvSpPr>
      <dsp:spPr>
        <a:xfrm>
          <a:off x="1297882" y="5039398"/>
          <a:ext cx="431026" cy="431026"/>
        </a:xfrm>
        <a:prstGeom prst="ellipse">
          <a:avLst/>
        </a:prstGeom>
        <a:solidFill>
          <a:schemeClr val="accent2">
            <a:tint val="50000"/>
            <a:hueOff val="-99402"/>
            <a:satOff val="-1692"/>
            <a:lumOff val="854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14EA1-A09B-44B6-8E70-45DA331895F8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3D727-C2E8-4756-88B8-5927EE0D1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D727-C2E8-4756-88B8-5927EE0D102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71EB-856B-43C7-B632-2390F39418C4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F96220-17DC-4F16-A095-10441EDD4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71EB-856B-43C7-B632-2390F39418C4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6220-17DC-4F16-A095-10441EDD4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8F96220-17DC-4F16-A095-10441EDD4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71EB-856B-43C7-B632-2390F39418C4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71EB-856B-43C7-B632-2390F39418C4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8F96220-17DC-4F16-A095-10441EDD4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71EB-856B-43C7-B632-2390F39418C4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F96220-17DC-4F16-A095-10441EDD4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63671EB-856B-43C7-B632-2390F39418C4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96220-17DC-4F16-A095-10441EDD4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71EB-856B-43C7-B632-2390F39418C4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8F96220-17DC-4F16-A095-10441EDD4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71EB-856B-43C7-B632-2390F39418C4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8F96220-17DC-4F16-A095-10441EDD4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71EB-856B-43C7-B632-2390F39418C4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F96220-17DC-4F16-A095-10441EDD4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F96220-17DC-4F16-A095-10441EDD4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71EB-856B-43C7-B632-2390F39418C4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8F96220-17DC-4F16-A095-10441EDD4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63671EB-856B-43C7-B632-2390F39418C4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63671EB-856B-43C7-B632-2390F39418C4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F96220-17DC-4F16-A095-10441EDD4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005064"/>
            <a:ext cx="3995936" cy="3501008"/>
          </a:xfrm>
        </p:spPr>
        <p:txBody>
          <a:bodyPr>
            <a:normAutofit/>
          </a:bodyPr>
          <a:lstStyle/>
          <a:p>
            <a:pPr marL="63500">
              <a:lnSpc>
                <a:spcPct val="90000"/>
              </a:lnSpc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Выполнили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63500">
              <a:lnSpc>
                <a:spcPct val="90000"/>
              </a:lnSpc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8 «Б»класса</a:t>
            </a:r>
          </a:p>
          <a:p>
            <a:pPr marL="63500">
              <a:lnSpc>
                <a:spcPct val="90000"/>
              </a:lnSpc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Гришко Юлия, </a:t>
            </a:r>
          </a:p>
          <a:p>
            <a:pPr marL="63500">
              <a:lnSpc>
                <a:spcPct val="90000"/>
              </a:lnSpc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Дробышева Екатерина</a:t>
            </a:r>
          </a:p>
          <a:p>
            <a:pPr marL="63500">
              <a:lnSpc>
                <a:spcPct val="90000"/>
              </a:lnSpc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Руководитель</a:t>
            </a:r>
          </a:p>
          <a:p>
            <a:pPr marL="63500">
              <a:lnSpc>
                <a:spcPct val="90000"/>
              </a:lnSpc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Волкова Т. А, учитель русского языка и литературы</a:t>
            </a:r>
          </a:p>
          <a:p>
            <a:pPr marL="63500">
              <a:lnSpc>
                <a:spcPct val="90000"/>
              </a:lnSpc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МАОУ СОШ №22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6129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«Энциклопедия слова </a:t>
            </a:r>
            <a:r>
              <a:rPr lang="ru-RU" b="1" i="1" dirty="0" smtClean="0">
                <a:solidFill>
                  <a:srgbClr val="C00000"/>
                </a:solidFill>
              </a:rPr>
              <a:t>солдат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6082" name="Picture 2" descr="Military Silhouette Decals 8 HikeTheGap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4176464" cy="392047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Лексикография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643998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solidFill>
                  <a:srgbClr val="C00000"/>
                </a:solidFill>
              </a:rPr>
              <a:t>Толковый </a:t>
            </a:r>
            <a:r>
              <a:rPr lang="ru-RU" sz="2000" u="sng" dirty="0">
                <a:solidFill>
                  <a:srgbClr val="C00000"/>
                </a:solidFill>
              </a:rPr>
              <a:t>словарь </a:t>
            </a:r>
            <a:r>
              <a:rPr lang="ru-RU" sz="2000" u="sng" dirty="0" smtClean="0">
                <a:solidFill>
                  <a:srgbClr val="C00000"/>
                </a:solidFill>
              </a:rPr>
              <a:t>Ожегова</a:t>
            </a:r>
          </a:p>
          <a:p>
            <a:pPr marL="514350" indent="-514350" algn="just">
              <a:buNone/>
            </a:pPr>
            <a:r>
              <a:rPr lang="ru-RU" sz="2000" dirty="0" smtClean="0"/>
              <a:t>1. Военнослужащий</a:t>
            </a:r>
            <a:r>
              <a:rPr lang="ru-RU" sz="2000" dirty="0"/>
              <a:t>, </a:t>
            </a:r>
            <a:r>
              <a:rPr lang="ru-RU" sz="2000" dirty="0" smtClean="0"/>
              <a:t>принадлежащий</a:t>
            </a:r>
          </a:p>
          <a:p>
            <a:pPr marL="514350" indent="-514350" algn="just">
              <a:buNone/>
            </a:pPr>
            <a:r>
              <a:rPr lang="ru-RU" sz="2000" dirty="0" smtClean="0"/>
              <a:t>некомандному </a:t>
            </a:r>
            <a:r>
              <a:rPr lang="ru-RU" sz="2000" dirty="0"/>
              <a:t>и к неначальствующему </a:t>
            </a:r>
            <a:r>
              <a:rPr lang="ru-RU" sz="2000" dirty="0" smtClean="0"/>
              <a:t>составу</a:t>
            </a:r>
          </a:p>
          <a:p>
            <a:pPr marL="514350" indent="-514350" algn="just">
              <a:buNone/>
            </a:pPr>
            <a:r>
              <a:rPr lang="ru-RU" sz="2000" dirty="0" smtClean="0"/>
              <a:t>2. Военный </a:t>
            </a:r>
            <a:r>
              <a:rPr lang="ru-RU" sz="2000" dirty="0"/>
              <a:t>человек, </a:t>
            </a:r>
            <a:r>
              <a:rPr lang="ru-RU" sz="2000" dirty="0" smtClean="0"/>
              <a:t>воин</a:t>
            </a:r>
          </a:p>
          <a:p>
            <a:pPr>
              <a:buNone/>
            </a:pPr>
            <a:r>
              <a:rPr lang="ru-RU" sz="2000" u="sng" dirty="0" smtClean="0">
                <a:solidFill>
                  <a:srgbClr val="C00000"/>
                </a:solidFill>
              </a:rPr>
              <a:t>Толковый </a:t>
            </a:r>
            <a:r>
              <a:rPr lang="ru-RU" sz="2000" u="sng" dirty="0">
                <a:solidFill>
                  <a:srgbClr val="C00000"/>
                </a:solidFill>
              </a:rPr>
              <a:t>словарь </a:t>
            </a:r>
            <a:r>
              <a:rPr lang="ru-RU" sz="2000" u="sng" dirty="0" smtClean="0">
                <a:solidFill>
                  <a:srgbClr val="C00000"/>
                </a:solidFill>
              </a:rPr>
              <a:t>Даля</a:t>
            </a:r>
            <a:endParaRPr lang="ru-RU" sz="2000" dirty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sz="2000" dirty="0" smtClean="0"/>
              <a:t>Рядовой </a:t>
            </a:r>
            <a:r>
              <a:rPr lang="ru-RU" sz="2000" dirty="0"/>
              <a:t>воин, военный рядович, </a:t>
            </a:r>
            <a:r>
              <a:rPr lang="ru-RU" sz="2000" dirty="0" smtClean="0"/>
              <a:t>почетно служащий, </a:t>
            </a:r>
            <a:r>
              <a:rPr lang="ru-RU" sz="2000" dirty="0"/>
              <a:t>служивый, кавалер</a:t>
            </a:r>
          </a:p>
          <a:p>
            <a:pPr>
              <a:buNone/>
            </a:pPr>
            <a:r>
              <a:rPr lang="ru-RU" sz="2000" u="sng" dirty="0">
                <a:solidFill>
                  <a:srgbClr val="C00000"/>
                </a:solidFill>
              </a:rPr>
              <a:t>Словарь иностранных </a:t>
            </a:r>
            <a:r>
              <a:rPr lang="ru-RU" sz="2000" u="sng" dirty="0" smtClean="0">
                <a:solidFill>
                  <a:srgbClr val="C00000"/>
                </a:solidFill>
              </a:rPr>
              <a:t>слов</a:t>
            </a:r>
            <a:endParaRPr lang="ru-RU" sz="2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/>
              <a:t>(</a:t>
            </a:r>
            <a:r>
              <a:rPr lang="ru-RU" sz="2000" dirty="0"/>
              <a:t>фр. и нем., от </a:t>
            </a:r>
            <a:r>
              <a:rPr lang="ru-RU" sz="2000" dirty="0" err="1"/>
              <a:t>solidus</a:t>
            </a:r>
            <a:r>
              <a:rPr lang="ru-RU" sz="2000" dirty="0"/>
              <a:t> - </a:t>
            </a:r>
            <a:r>
              <a:rPr lang="ru-RU" sz="2000" dirty="0" err="1"/>
              <a:t>древне-римск</a:t>
            </a:r>
            <a:r>
              <a:rPr lang="ru-RU" sz="2000" dirty="0"/>
              <a:t>. </a:t>
            </a:r>
            <a:r>
              <a:rPr lang="ru-RU" sz="2000" dirty="0" smtClean="0"/>
              <a:t>монета)</a:t>
            </a:r>
          </a:p>
          <a:p>
            <a:pPr>
              <a:buNone/>
            </a:pPr>
            <a:r>
              <a:rPr lang="ru-RU" sz="2000" dirty="0" smtClean="0"/>
              <a:t>Воин</a:t>
            </a:r>
            <a:r>
              <a:rPr lang="ru-RU" sz="2000" dirty="0"/>
              <a:t>, служащий на жалованье от правительства; нечиновный военный; нижний воинский </a:t>
            </a:r>
            <a:r>
              <a:rPr lang="ru-RU" sz="2000" dirty="0" smtClean="0"/>
              <a:t>чин</a:t>
            </a:r>
            <a:endParaRPr lang="ru-RU" sz="2000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Лексикография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0392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u="sng" dirty="0" smtClean="0">
                <a:solidFill>
                  <a:srgbClr val="C00000"/>
                </a:solidFill>
              </a:rPr>
              <a:t>Социологический словарь</a:t>
            </a:r>
          </a:p>
          <a:p>
            <a:pPr>
              <a:buNone/>
            </a:pPr>
            <a:r>
              <a:rPr lang="ru-RU" sz="1800" dirty="0" smtClean="0"/>
              <a:t>    (</a:t>
            </a:r>
            <a:r>
              <a:rPr lang="ru-RU" sz="1800" dirty="0" err="1" smtClean="0"/>
              <a:t>soldier</a:t>
            </a:r>
            <a:r>
              <a:rPr lang="ru-RU" sz="1800" dirty="0" smtClean="0"/>
              <a:t>) - служащий в армии. В первоначальном смысле термин означал "нанятый человек" , отражая тот факт, что в </a:t>
            </a:r>
            <a:r>
              <a:rPr lang="ru-RU" sz="1800" dirty="0" err="1" smtClean="0"/>
              <a:t>до-современных</a:t>
            </a:r>
            <a:r>
              <a:rPr lang="ru-RU" sz="1800" dirty="0" smtClean="0"/>
              <a:t> государствах, за некоторыми исключениями (например, Древнего Рима), солдат являлся не столько призванным в армию гражданином, сколько завербованным для персональной службы правителю или военачальнику "для данного случая". Ср. Постоянная армия.</a:t>
            </a:r>
          </a:p>
          <a:p>
            <a:pPr>
              <a:buNone/>
            </a:pPr>
            <a:r>
              <a:rPr lang="ru-RU" sz="1800" u="sng" dirty="0" smtClean="0">
                <a:solidFill>
                  <a:srgbClr val="C00000"/>
                </a:solidFill>
              </a:rPr>
              <a:t>Исторический словарь</a:t>
            </a:r>
          </a:p>
          <a:p>
            <a:pPr>
              <a:buNone/>
            </a:pPr>
            <a:r>
              <a:rPr lang="ru-RU" sz="1800" dirty="0" smtClean="0"/>
              <a:t>— первичное воинское звание или категория военнослужащих в вооруженных силах различных государств. В России — рядовой и ефрейтор. В широком смысле — воин, военный человек, ветеран</a:t>
            </a:r>
          </a:p>
          <a:p>
            <a:pPr>
              <a:buNone/>
            </a:pPr>
            <a:r>
              <a:rPr lang="ru-RU" sz="1800" u="sng" dirty="0" smtClean="0">
                <a:solidFill>
                  <a:srgbClr val="C00000"/>
                </a:solidFill>
              </a:rPr>
              <a:t>Словарь синонимов</a:t>
            </a:r>
          </a:p>
          <a:p>
            <a:pPr>
              <a:buNone/>
            </a:pPr>
            <a:r>
              <a:rPr lang="ru-RU" sz="1800" dirty="0" smtClean="0"/>
              <a:t>боец, рядовой; </a:t>
            </a:r>
            <a:r>
              <a:rPr lang="ru-RU" sz="1800" dirty="0" err="1" smtClean="0"/>
              <a:t>саламон</a:t>
            </a:r>
            <a:r>
              <a:rPr lang="ru-RU" sz="1800" dirty="0" smtClean="0"/>
              <a:t>, </a:t>
            </a:r>
            <a:r>
              <a:rPr lang="ru-RU" sz="1800" dirty="0" err="1" smtClean="0"/>
              <a:t>москаль</a:t>
            </a:r>
            <a:r>
              <a:rPr lang="ru-RU" sz="1800" dirty="0" smtClean="0"/>
              <a:t>, шпрот, нижний чин, ефрейтор, старослужащий, фузилер, </a:t>
            </a:r>
            <a:r>
              <a:rPr lang="ru-RU" sz="1800" dirty="0" err="1" smtClean="0"/>
              <a:t>приман</a:t>
            </a:r>
            <a:r>
              <a:rPr lang="ru-RU" sz="1800" dirty="0" smtClean="0"/>
              <a:t>, жолнер, </a:t>
            </a:r>
            <a:r>
              <a:rPr lang="ru-RU" sz="1800" dirty="0" err="1" smtClean="0"/>
              <a:t>конскрипт</a:t>
            </a:r>
            <a:r>
              <a:rPr lang="ru-RU" sz="1800" dirty="0" smtClean="0"/>
              <a:t>, </a:t>
            </a:r>
            <a:r>
              <a:rPr lang="ru-RU" sz="1800" dirty="0" err="1" smtClean="0"/>
              <a:t>солдапер</a:t>
            </a:r>
            <a:r>
              <a:rPr lang="ru-RU" sz="1800" dirty="0" smtClean="0"/>
              <a:t>, цирик, служивый, черпак, легионер, егерь, ветеран, военнослужащий, </a:t>
            </a:r>
            <a:r>
              <a:rPr lang="ru-RU" sz="1800" dirty="0" err="1" smtClean="0"/>
              <a:t>джи-ай</a:t>
            </a:r>
            <a:r>
              <a:rPr lang="ru-RU" sz="1800" dirty="0" smtClean="0"/>
              <a:t>, звание, ратник, </a:t>
            </a:r>
            <a:r>
              <a:rPr lang="ru-RU" sz="1800" dirty="0" err="1" smtClean="0"/>
              <a:t>солдяга</a:t>
            </a:r>
            <a:r>
              <a:rPr lang="ru-RU" sz="1800" dirty="0" smtClean="0"/>
              <a:t>, воин, вольтижер, шнурок</a:t>
            </a:r>
          </a:p>
          <a:p>
            <a:pPr>
              <a:buNone/>
            </a:pPr>
            <a:endParaRPr lang="ru-RU" sz="1800" u="sn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Это интересно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8503920" cy="45720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В словаре воровского жаргона слово солдат означает «валет», то есть игральную карту</a:t>
            </a:r>
            <a:endParaRPr lang="ru-RU" dirty="0"/>
          </a:p>
        </p:txBody>
      </p:sp>
      <p:pic>
        <p:nvPicPr>
          <p:cNvPr id="4" name="Рисунок 3" descr="0010-006-Va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643182"/>
            <a:ext cx="2405056" cy="348389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Пословицы и поговорки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cs typeface="Times New Roman" pitchFamily="18" charset="0"/>
              </a:rPr>
              <a:t>Русский </a:t>
            </a:r>
            <a:r>
              <a:rPr lang="ru-RU" sz="2800" i="1" dirty="0" smtClean="0">
                <a:cs typeface="Times New Roman" pitchFamily="18" charset="0"/>
              </a:rPr>
              <a:t>солдат</a:t>
            </a:r>
            <a:r>
              <a:rPr lang="ru-RU" sz="2800" dirty="0" smtClean="0">
                <a:cs typeface="Times New Roman" pitchFamily="18" charset="0"/>
              </a:rPr>
              <a:t> не знает</a:t>
            </a:r>
            <a:r>
              <a:rPr lang="ru-RU" sz="2800" dirty="0">
                <a:cs typeface="Times New Roman" pitchFamily="18" charset="0"/>
              </a:rPr>
              <a:t> </a:t>
            </a:r>
            <a:r>
              <a:rPr lang="ru-RU" sz="2800" dirty="0" smtClean="0">
                <a:cs typeface="Times New Roman" pitchFamily="18" charset="0"/>
              </a:rPr>
              <a:t>преград</a:t>
            </a:r>
            <a:endParaRPr lang="ru-RU" sz="2800" dirty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sz="2800" dirty="0" smtClean="0">
                <a:cs typeface="Times New Roman" pitchFamily="18" charset="0"/>
              </a:rPr>
              <a:t>   Плохой тот </a:t>
            </a:r>
            <a:r>
              <a:rPr lang="ru-RU" sz="2800" i="1" dirty="0" smtClean="0">
                <a:cs typeface="Times New Roman" pitchFamily="18" charset="0"/>
              </a:rPr>
              <a:t>солдат</a:t>
            </a:r>
            <a:r>
              <a:rPr lang="ru-RU" sz="2800" dirty="0" smtClean="0">
                <a:cs typeface="Times New Roman" pitchFamily="18" charset="0"/>
              </a:rPr>
              <a:t>, который не думает быть генералом</a:t>
            </a:r>
          </a:p>
          <a:p>
            <a:pPr algn="ctr">
              <a:buNone/>
            </a:pPr>
            <a:r>
              <a:rPr lang="ru-RU" sz="2800" dirty="0" smtClean="0"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sz="2800" dirty="0" smtClean="0">
                <a:cs typeface="Times New Roman" pitchFamily="18" charset="0"/>
              </a:rPr>
              <a:t>   Каков </a:t>
            </a:r>
            <a:r>
              <a:rPr lang="ru-RU" sz="2800" i="1" dirty="0" smtClean="0">
                <a:cs typeface="Times New Roman" pitchFamily="18" charset="0"/>
              </a:rPr>
              <a:t>солдат</a:t>
            </a:r>
            <a:r>
              <a:rPr lang="ru-RU" sz="2800" dirty="0" smtClean="0">
                <a:cs typeface="Times New Roman" pitchFamily="18" charset="0"/>
              </a:rPr>
              <a:t>, таков о нем и лад</a:t>
            </a:r>
          </a:p>
          <a:p>
            <a:pPr algn="ctr">
              <a:buNone/>
            </a:pPr>
            <a:r>
              <a:rPr lang="ru-RU" sz="2800" dirty="0" smtClean="0"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ru-RU" sz="2800" dirty="0" smtClean="0">
                <a:cs typeface="Times New Roman" pitchFamily="18" charset="0"/>
              </a:rPr>
              <a:t>   Красна девушка косами, а </a:t>
            </a:r>
            <a:r>
              <a:rPr lang="ru-RU" sz="2800" i="1" dirty="0" smtClean="0">
                <a:cs typeface="Times New Roman" pitchFamily="18" charset="0"/>
              </a:rPr>
              <a:t>солдат</a:t>
            </a:r>
            <a:r>
              <a:rPr lang="ru-RU" sz="2800" dirty="0" smtClean="0">
                <a:cs typeface="Times New Roman" pitchFamily="18" charset="0"/>
              </a:rPr>
              <a:t> орденами</a:t>
            </a:r>
          </a:p>
          <a:p>
            <a:pPr algn="ctr">
              <a:buNone/>
            </a:pPr>
            <a:endParaRPr lang="ru-RU" sz="2800" dirty="0" smtClean="0"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/>
              <a:t>Не за красоту </a:t>
            </a:r>
            <a:r>
              <a:rPr lang="ru-RU" sz="2800" i="1" dirty="0" smtClean="0"/>
              <a:t>солдата</a:t>
            </a:r>
            <a:r>
              <a:rPr lang="ru-RU" sz="2800" dirty="0" smtClean="0"/>
              <a:t> любят, а за верность присяге</a:t>
            </a:r>
            <a:endParaRPr lang="ru-RU" sz="2800" dirty="0" smtClean="0"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01752" y="2428868"/>
            <a:ext cx="4041648" cy="38609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корень </a:t>
            </a:r>
            <a:r>
              <a:rPr lang="ru-RU" dirty="0"/>
              <a:t>- </a:t>
            </a:r>
            <a:r>
              <a:rPr lang="ru-RU" b="1" dirty="0">
                <a:solidFill>
                  <a:srgbClr val="C00000"/>
                </a:solidFill>
              </a:rPr>
              <a:t>СОЛДАТ</a:t>
            </a:r>
            <a:r>
              <a:rPr lang="ru-RU" dirty="0"/>
              <a:t>;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  нулевое </a:t>
            </a:r>
            <a:r>
              <a:rPr lang="ru-RU" dirty="0" smtClean="0"/>
              <a:t>окончание</a:t>
            </a:r>
          </a:p>
          <a:p>
            <a:pPr algn="ctr">
              <a:buNone/>
            </a:pPr>
            <a:r>
              <a:rPr lang="ru-RU" dirty="0" smtClean="0"/>
              <a:t>основа </a:t>
            </a:r>
            <a:r>
              <a:rPr lang="ru-RU" dirty="0"/>
              <a:t>слова: </a:t>
            </a:r>
            <a:r>
              <a:rPr lang="ru-RU" b="1" dirty="0" smtClean="0">
                <a:solidFill>
                  <a:srgbClr val="C00000"/>
                </a:solidFill>
              </a:rPr>
              <a:t>СОЛДАТ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Солдат</a:t>
            </a:r>
            <a:r>
              <a:rPr lang="ru-RU" dirty="0" smtClean="0"/>
              <a:t> – имя существительное, нарицательное, одушевлённое, мужской род,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 </a:t>
            </a:r>
            <a:r>
              <a:rPr lang="ru-RU" dirty="0" smtClean="0"/>
              <a:t>склонение;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ед</a:t>
            </a:r>
            <a:r>
              <a:rPr lang="ru-RU" dirty="0" smtClean="0"/>
              <a:t>. ч, И.п.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Словообразование и Морфология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Фонетика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928802"/>
            <a:ext cx="8503920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с </a:t>
            </a:r>
            <a:r>
              <a:rPr lang="ru-RU" dirty="0"/>
              <a:t>→ [</a:t>
            </a:r>
            <a:r>
              <a:rPr lang="ru-RU" dirty="0" err="1"/>
              <a:t>с</a:t>
            </a:r>
            <a:r>
              <a:rPr lang="ru-RU" dirty="0"/>
              <a:t>] — согласный, парный твердый, парный глухой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 → [а] — гласный, безударный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 → [</a:t>
            </a:r>
            <a:r>
              <a:rPr lang="ru-RU" dirty="0" err="1"/>
              <a:t>л</a:t>
            </a:r>
            <a:r>
              <a:rPr lang="ru-RU" dirty="0"/>
              <a:t>] — согласный, парный твердый, </a:t>
            </a:r>
            <a:r>
              <a:rPr lang="ru-RU" dirty="0" err="1"/>
              <a:t>непарн</a:t>
            </a:r>
            <a:r>
              <a:rPr lang="ru-RU" dirty="0"/>
              <a:t>. звонкий, сонорный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д</a:t>
            </a:r>
            <a:r>
              <a:rPr lang="ru-RU" dirty="0"/>
              <a:t> → [</a:t>
            </a:r>
            <a:r>
              <a:rPr lang="ru-RU" dirty="0" err="1"/>
              <a:t>д</a:t>
            </a:r>
            <a:r>
              <a:rPr lang="ru-RU" dirty="0"/>
              <a:t>] — согласный, парный твердый, парный звонкий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→ [</a:t>
            </a:r>
            <a:r>
              <a:rPr lang="ru-RU" dirty="0" err="1"/>
              <a:t>а</a:t>
            </a:r>
            <a:r>
              <a:rPr lang="ru-RU" dirty="0"/>
              <a:t>] — гласный, ударный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 → [</a:t>
            </a:r>
            <a:r>
              <a:rPr lang="ru-RU" dirty="0" err="1"/>
              <a:t>т</a:t>
            </a:r>
            <a:r>
              <a:rPr lang="ru-RU" dirty="0"/>
              <a:t>] — согласный, парный твердый, парный </a:t>
            </a:r>
            <a:r>
              <a:rPr lang="ru-RU" dirty="0" smtClean="0"/>
              <a:t>глухой</a:t>
            </a:r>
          </a:p>
          <a:p>
            <a:pPr>
              <a:buNone/>
            </a:pPr>
            <a:r>
              <a:rPr lang="ru-RU" dirty="0" smtClean="0"/>
              <a:t>    _______________________________________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 6 </a:t>
            </a:r>
            <a:r>
              <a:rPr lang="ru-RU" dirty="0"/>
              <a:t>букв, 6 </a:t>
            </a:r>
            <a:r>
              <a:rPr lang="ru-RU" dirty="0" smtClean="0"/>
              <a:t>звуков</a:t>
            </a:r>
          </a:p>
          <a:p>
            <a:pPr>
              <a:buNone/>
            </a:pPr>
            <a:r>
              <a:rPr lang="ru-RU" dirty="0" smtClean="0"/>
              <a:t>    ударение на второй слог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Солдат в художественных произведениях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Солдат </a:t>
            </a:r>
            <a:r>
              <a:rPr lang="ru-RU" dirty="0"/>
              <a:t>Швейк — сатирический персонаж, придуманный чешским писателем Ярославом Гашеком; главный герой романа «Похождения бравого солдата Швейка». Многие похождения Швейка носят автобиографический характер.</a:t>
            </a:r>
          </a:p>
          <a:p>
            <a:endParaRPr lang="ru-RU" dirty="0" smtClean="0"/>
          </a:p>
          <a:p>
            <a:r>
              <a:rPr lang="ru-RU" dirty="0" smtClean="0"/>
              <a:t>Василий </a:t>
            </a:r>
            <a:r>
              <a:rPr lang="ru-RU" dirty="0"/>
              <a:t>Тёркин — литературный персонаж, главный герой поэм А. Т. Твардовского «Василий Тёркин» (1941—1945) и «Тёркин на том свете» (1954). Образ смелого, весёлого, находчивого, никогда не унывающего </a:t>
            </a:r>
            <a:r>
              <a:rPr lang="ru-RU" i="1" dirty="0"/>
              <a:t>солдата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Солдат в фольклоре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В </a:t>
            </a:r>
            <a:r>
              <a:rPr lang="ru-RU" dirty="0"/>
              <a:t>русском фольклоре </a:t>
            </a:r>
            <a:r>
              <a:rPr lang="ru-RU" i="1" dirty="0"/>
              <a:t>солдат</a:t>
            </a:r>
            <a:r>
              <a:rPr lang="ru-RU" dirty="0"/>
              <a:t> является одним из самых популярных персонажей, хитростью («</a:t>
            </a:r>
            <a:r>
              <a:rPr lang="ru-RU" i="1" dirty="0"/>
              <a:t>солдатской</a:t>
            </a:r>
            <a:r>
              <a:rPr lang="ru-RU" dirty="0"/>
              <a:t> смекалкой») превосходя людей с более высоким социальным статусом, нечистую силу и саму смерть</a:t>
            </a:r>
            <a:r>
              <a:rPr lang="ru-RU" dirty="0" smtClean="0"/>
              <a:t>. </a:t>
            </a:r>
            <a:r>
              <a:rPr lang="ru-RU" dirty="0" smtClean="0"/>
              <a:t>Солдат обычно возвращается домой после 25-летней службы (поэтому он всегда старый солдат!). По дороге с ним приключаются удивительные истории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Сказки: «Солдатская колядка», «Баба и два солдата», «Солдатская загадка», «Каша из топора», «Два Ивана – солдатских сына», «Про одного солдата», «Солдат и пельмени», «Солдатская школа», «Солдат-сказочник», «Шёл солдат домой», «Солдат избавляет царевну», «Находчивый солдат», «Солдат Андрей»…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Живопись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солдат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1857388" cy="3764639"/>
          </a:xfrm>
        </p:spPr>
      </p:pic>
      <p:sp>
        <p:nvSpPr>
          <p:cNvPr id="9" name="Прямоугольник 8"/>
          <p:cNvSpPr/>
          <p:nvPr/>
        </p:nvSpPr>
        <p:spPr>
          <a:xfrm>
            <a:off x="142844" y="5286388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Портрет военного</a:t>
            </a:r>
            <a:br>
              <a:rPr lang="ru-RU" sz="1400" dirty="0" smtClean="0"/>
            </a:br>
            <a:r>
              <a:rPr lang="ru-RU" sz="1400" dirty="0" smtClean="0"/>
              <a:t>Илья Ефимович Репин</a:t>
            </a:r>
            <a:endParaRPr lang="ru-RU" sz="1400" dirty="0"/>
          </a:p>
        </p:txBody>
      </p:sp>
      <p:pic>
        <p:nvPicPr>
          <p:cNvPr id="10" name="Рисунок 9" descr="29J8eEft79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2357430"/>
            <a:ext cx="3325188" cy="24288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14546" y="4714884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Спящий солдат</a:t>
            </a:r>
          </a:p>
          <a:p>
            <a:pPr algn="ctr"/>
            <a:r>
              <a:rPr lang="ru-RU" sz="1400" dirty="0" smtClean="0"/>
              <a:t>Владимир Георгиевич </a:t>
            </a:r>
            <a:r>
              <a:rPr lang="ru-RU" sz="1400" dirty="0" err="1" smtClean="0"/>
              <a:t>Гремитских</a:t>
            </a:r>
            <a:endParaRPr lang="ru-RU" sz="1400" dirty="0"/>
          </a:p>
        </p:txBody>
      </p:sp>
      <p:pic>
        <p:nvPicPr>
          <p:cNvPr id="12" name="Рисунок 11" descr="Победител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1857364"/>
            <a:ext cx="2831143" cy="32861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215074" y="5143512"/>
            <a:ext cx="2357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Победители</a:t>
            </a:r>
            <a:br>
              <a:rPr lang="ru-RU" sz="1400" dirty="0" smtClean="0"/>
            </a:br>
            <a:r>
              <a:rPr lang="ru-RU" sz="1400" dirty="0" smtClean="0"/>
              <a:t>Константин Михайлович Антонов</a:t>
            </a:r>
            <a:endParaRPr lang="ru-RU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29190" y="5286388"/>
            <a:ext cx="4214810" cy="785818"/>
          </a:xfrm>
        </p:spPr>
        <p:txBody>
          <a:bodyPr/>
          <a:lstStyle/>
          <a:p>
            <a:r>
              <a:rPr lang="ru-RU" sz="2000" dirty="0" smtClean="0"/>
              <a:t>В.Суриков Смеющийся солдат(фрагмент картины)</a:t>
            </a:r>
            <a:endParaRPr lang="ru-RU" sz="2000" dirty="0"/>
          </a:p>
        </p:txBody>
      </p:sp>
      <p:pic>
        <p:nvPicPr>
          <p:cNvPr id="4" name="Picture 8" descr="09021717330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3095" b="23095"/>
          <a:stretch>
            <a:fillRect/>
          </a:stretch>
        </p:blipFill>
        <p:spPr>
          <a:xfrm>
            <a:off x="5514209" y="857232"/>
            <a:ext cx="3411644" cy="4071966"/>
          </a:xfrm>
          <a:ln w="57150">
            <a:solidFill>
              <a:srgbClr val="FFFF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619364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050" b="1" dirty="0" smtClean="0">
                <a:solidFill>
                  <a:srgbClr val="C0000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</a:rPr>
              <a:t>Нелегко </a:t>
            </a:r>
            <a:r>
              <a:rPr lang="ru-RU" sz="1100" b="1" dirty="0" smtClean="0">
                <a:solidFill>
                  <a:srgbClr val="C00000"/>
                </a:solidFill>
              </a:rPr>
              <a:t>художнику </a:t>
            </a:r>
            <a:r>
              <a:rPr lang="ru-RU" sz="1100" b="1" dirty="0" smtClean="0">
                <a:solidFill>
                  <a:srgbClr val="C00000"/>
                </a:solidFill>
              </a:rPr>
              <a:t>солдату,</a:t>
            </a: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>Краток на путях его </a:t>
            </a:r>
            <a:r>
              <a:rPr lang="ru-RU" sz="1100" b="1" dirty="0" smtClean="0">
                <a:solidFill>
                  <a:srgbClr val="C00000"/>
                </a:solidFill>
              </a:rPr>
              <a:t>привал,</a:t>
            </a: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>Наш товарищ фронтовой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C00000"/>
                </a:solidFill>
              </a:rPr>
              <a:t>                                      когда-то</a:t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>Нас в часы досуга рисовал.</a:t>
            </a:r>
            <a:br>
              <a:rPr lang="ru-RU" sz="1100" b="1" dirty="0" smtClean="0">
                <a:solidFill>
                  <a:srgbClr val="C00000"/>
                </a:solidFill>
              </a:rPr>
            </a:br>
            <a:endParaRPr lang="ru-RU" sz="11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C00000"/>
                </a:solidFill>
              </a:rPr>
              <a:t>Кто </a:t>
            </a:r>
            <a:r>
              <a:rPr lang="ru-RU" sz="1100" b="1" dirty="0" smtClean="0">
                <a:solidFill>
                  <a:srgbClr val="C00000"/>
                </a:solidFill>
              </a:rPr>
              <a:t>хотел послать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C00000"/>
                </a:solidFill>
              </a:rPr>
              <a:t>                        портрет  невесте,</a:t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>Кто родных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C00000"/>
                </a:solidFill>
              </a:rPr>
              <a:t>                  порадовать  спешил.</a:t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>Нарисуй меня,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C00000"/>
                </a:solidFill>
              </a:rPr>
              <a:t>                        но честь по чести</a:t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>Безбородым,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C00000"/>
                </a:solidFill>
              </a:rPr>
              <a:t>                      как до фронта был.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C00000"/>
                </a:solidFill>
              </a:rPr>
              <a:t/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>И художник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C00000"/>
                </a:solidFill>
              </a:rPr>
              <a:t>                        на клочках бумаги</a:t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>Рисовал, досуга не ценя.</a:t>
            </a:r>
            <a:br>
              <a:rPr lang="ru-RU" sz="1100" b="1" dirty="0" smtClean="0">
                <a:solidFill>
                  <a:srgbClr val="C00000"/>
                </a:solidFill>
              </a:rPr>
            </a:br>
            <a:endParaRPr lang="ru-RU" sz="1100" b="1" dirty="0">
              <a:solidFill>
                <a:srgbClr val="C00000"/>
              </a:solidFill>
            </a:endParaRPr>
          </a:p>
        </p:txBody>
      </p:sp>
      <p:pic>
        <p:nvPicPr>
          <p:cNvPr id="7" name="Picture 18" descr="m13388_letopisvoin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86116" y="285728"/>
            <a:ext cx="2043113" cy="2514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8" name="Picture 12" descr="7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28926" y="2928934"/>
            <a:ext cx="2929458" cy="2214578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34400" cy="7589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Актуальность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8186766" cy="50246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Мы </a:t>
            </a:r>
            <a:r>
              <a:rPr lang="ru-RU" dirty="0"/>
              <a:t>редко задумываемся над тем, что СЛОВО появляется в языке не просто так - оно заключает в себе определенное видение человеком мира. В понимании, </a:t>
            </a:r>
            <a:r>
              <a:rPr lang="ru-RU" dirty="0" smtClean="0"/>
              <a:t>например, Николая </a:t>
            </a:r>
            <a:r>
              <a:rPr lang="ru-RU" dirty="0"/>
              <a:t>Заболоцкого, «под поверхностью каждого слова шевелится </a:t>
            </a:r>
            <a:r>
              <a:rPr lang="ru-RU" dirty="0" smtClean="0"/>
              <a:t>бездонная мгла»</a:t>
            </a:r>
            <a:br>
              <a:rPr lang="ru-RU" dirty="0" smtClean="0"/>
            </a:b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Мы </a:t>
            </a:r>
            <a:r>
              <a:rPr lang="ru-RU" dirty="0"/>
              <a:t>решили рассмотреть </a:t>
            </a:r>
            <a:r>
              <a:rPr lang="ru-RU" dirty="0" smtClean="0"/>
              <a:t>слово солдат, </a:t>
            </a:r>
            <a:r>
              <a:rPr lang="ru-RU" dirty="0"/>
              <a:t>чтобы научиться видеть и </a:t>
            </a:r>
            <a:r>
              <a:rPr lang="ru-RU" dirty="0" smtClean="0"/>
              <a:t>чувствовать его, </a:t>
            </a:r>
            <a:r>
              <a:rPr lang="ru-RU" dirty="0"/>
              <a:t>пользоваться языком не бездумно, ведь, по словам Л.Н. Толстого, «слово – дело великое. Великое потому, что словом можно соединить людей, словом можно разъединить их, словом можно служить любви, словом же можно служить вражде и ненависти</a:t>
            </a:r>
            <a:r>
              <a:rPr lang="ru-RU" dirty="0" smtClean="0"/>
              <a:t>»</a:t>
            </a:r>
          </a:p>
          <a:p>
            <a:pPr algn="just">
              <a:buNone/>
            </a:pPr>
            <a:r>
              <a:rPr lang="ru-RU" dirty="0" smtClean="0"/>
              <a:t>    </a:t>
            </a:r>
          </a:p>
          <a:p>
            <a:pPr algn="just">
              <a:buNone/>
            </a:pPr>
            <a:r>
              <a:rPr lang="ru-RU" dirty="0" smtClean="0"/>
              <a:t>     У многих людей лексикон беден и примитивен, поэтому важно изучать слова и развивать интерес к родному языку</a:t>
            </a:r>
          </a:p>
          <a:p>
            <a:pPr algn="just">
              <a:buNone/>
            </a:pPr>
            <a:r>
              <a:rPr lang="ru-RU" dirty="0" smtClean="0"/>
              <a:t>    </a:t>
            </a:r>
          </a:p>
          <a:p>
            <a:pPr algn="just">
              <a:buNone/>
            </a:pPr>
            <a:r>
              <a:rPr lang="ru-RU" dirty="0" smtClean="0"/>
              <a:t>     В преддверии семидесятилетия победы в Великой Отечественной войне мы выбрали слово, которое у многих ассоциируется именно с ней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1752" y="1214422"/>
            <a:ext cx="4040188" cy="1042552"/>
          </a:xfrm>
        </p:spPr>
        <p:txBody>
          <a:bodyPr/>
          <a:lstStyle/>
          <a:p>
            <a:r>
              <a:rPr lang="ru-RU" sz="1800" dirty="0">
                <a:solidFill>
                  <a:srgbClr val="C00000"/>
                </a:solidFill>
              </a:rPr>
              <a:t>На картине Юрия </a:t>
            </a:r>
            <a:r>
              <a:rPr lang="ru-RU" sz="1800" dirty="0" err="1">
                <a:solidFill>
                  <a:srgbClr val="C00000"/>
                </a:solidFill>
              </a:rPr>
              <a:t>Кугача</a:t>
            </a:r>
            <a:r>
              <a:rPr lang="ru-RU" sz="1800" dirty="0">
                <a:solidFill>
                  <a:srgbClr val="C00000"/>
                </a:solidFill>
              </a:rPr>
              <a:t> "Солдаты 1941 года" мы видим именно таких </a:t>
            </a:r>
            <a:r>
              <a:rPr lang="ru-RU" sz="1800" dirty="0" smtClean="0">
                <a:solidFill>
                  <a:srgbClr val="C00000"/>
                </a:solidFill>
              </a:rPr>
              <a:t>солдат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791330" y="1214422"/>
            <a:ext cx="4041775" cy="1285884"/>
          </a:xfrm>
        </p:spPr>
        <p:txBody>
          <a:bodyPr/>
          <a:lstStyle/>
          <a:p>
            <a:r>
              <a:rPr lang="ru-RU" sz="1800" dirty="0" smtClean="0">
                <a:solidFill>
                  <a:srgbClr val="C00000"/>
                </a:solidFill>
              </a:rPr>
              <a:t>А.А.Дейнека передал наивысший предел солдатских сил во время обороны Севастополя 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7" name="Picture 7" descr="Ю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832011" y="2500306"/>
            <a:ext cx="2882733" cy="3857652"/>
          </a:xfrm>
          <a:noFill/>
          <a:ln w="38100">
            <a:solidFill>
              <a:srgbClr val="C00000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CC"/>
                </a:solidFill>
              </a:rPr>
              <a:t/>
            </a:r>
            <a:br>
              <a:rPr lang="ru-RU" sz="3600" dirty="0" smtClean="0">
                <a:solidFill>
                  <a:srgbClr val="FFFFCC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Изображения солдат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1" name="Picture 7" descr="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000372"/>
            <a:ext cx="4195762" cy="2714644"/>
          </a:xfr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Интересные факты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(по страницам Интернета)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Знаете ли вы, откуда взялось слово «декан»? Дело в том, что в палатках по 10 человек жили римские солдаты, а главным над каждой палаткой назначался главный, которого и называли деканом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Идея принадлежала Петру I. Для того, чтобы солдаты как-то различали левую сторону и правую, он приказал примотать на правую ногу солому, а на левую ногу приказано примотать сено. Фельдфебель роте отдавал команду: сено – солома, сено – солома, и рота шагала в ногу. В принципе, еще на протяжении 300 лет только образованные люди имели понятия о «правом» и «левом», а крестьяне не имели об этом понятия.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Интересные факты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(по страницам Интернета)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Русский остается хорошим солдатом всюду и в любых условиях</a:t>
            </a:r>
            <a:r>
              <a:rPr lang="ru-RU" sz="2400" dirty="0" smtClean="0"/>
              <a:t>... Полевая </a:t>
            </a:r>
            <a:r>
              <a:rPr lang="ru-RU" sz="2400" dirty="0" smtClean="0"/>
              <a:t>кухня, почти святыня в глазах солдат других армий, для русских является всего лишь приятной неожиданностью и они целыми днями и неделями могут обходиться без нее. Русский солдат вполне удовлетворяется пригоршней проса или риса, добавляя к ним то, что дает ему природа. </a:t>
            </a:r>
            <a:r>
              <a:rPr lang="ru-RU" sz="2400" dirty="0" smtClean="0"/>
              <a:t>(Из воспоминаний немецкого генерала)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Солдаты </a:t>
            </a:r>
            <a:r>
              <a:rPr lang="ru-RU" sz="2400" dirty="0" smtClean="0"/>
              <a:t>Красной Армии продолжали сражаться в самых безнадежных ситуациях, совершенно не заботясь о собственной </a:t>
            </a:r>
            <a:r>
              <a:rPr lang="ru-RU" sz="2400" dirty="0" smtClean="0"/>
              <a:t>жизни (генерал Эрих </a:t>
            </a:r>
            <a:r>
              <a:rPr lang="ru-RU" sz="2400" dirty="0" err="1" smtClean="0"/>
              <a:t>Раус</a:t>
            </a:r>
            <a:r>
              <a:rPr lang="ru-RU" sz="2400" dirty="0" smtClean="0"/>
              <a:t>)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Опрос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Выводы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Изучили лексические, словообразовательные,  морфологические особенности слова </a:t>
            </a:r>
            <a:r>
              <a:rPr lang="ru-RU" i="1" dirty="0" smtClean="0">
                <a:solidFill>
                  <a:srgbClr val="C00000"/>
                </a:solidFill>
              </a:rPr>
              <a:t>солдат</a:t>
            </a:r>
          </a:p>
          <a:p>
            <a:r>
              <a:rPr lang="ru-RU" dirty="0" smtClean="0"/>
              <a:t>Узнали этимологию слова </a:t>
            </a:r>
            <a:r>
              <a:rPr lang="ru-RU" i="1" dirty="0" smtClean="0">
                <a:solidFill>
                  <a:srgbClr val="C00000"/>
                </a:solidFill>
              </a:rPr>
              <a:t>солдат</a:t>
            </a:r>
          </a:p>
          <a:p>
            <a:r>
              <a:rPr lang="ru-RU" dirty="0" smtClean="0"/>
              <a:t>Познакомились с произведениями искусства, героем которых является </a:t>
            </a:r>
            <a:r>
              <a:rPr lang="ru-RU" i="1" dirty="0" smtClean="0">
                <a:solidFill>
                  <a:srgbClr val="C00000"/>
                </a:solidFill>
              </a:rPr>
              <a:t>солдат</a:t>
            </a:r>
          </a:p>
          <a:p>
            <a:endParaRPr lang="ru-RU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Таким образом, гипотеза  подтвердилась: тщательное изучение слова способствует развитию нашей речи, обогащению лексикона и кругозора</a:t>
            </a:r>
          </a:p>
          <a:p>
            <a:endParaRPr lang="ru-RU" i="1" dirty="0" smtClean="0">
              <a:solidFill>
                <a:srgbClr val="C00000"/>
              </a:solidFill>
            </a:endParaRPr>
          </a:p>
          <a:p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Заключение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503920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Наш язык - это язык слов. С помощью слова человеческое мышление связывается с действительностью, так как именно слово обозначает предмет действительности и выражает понятие о </a:t>
            </a:r>
            <a:r>
              <a:rPr lang="ru-RU" i="1" dirty="0" smtClean="0"/>
              <a:t>нём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Нет такого явления, которое нельзя было бы обозначить словом или сочетанием слов. Р.А. </a:t>
            </a:r>
            <a:r>
              <a:rPr lang="ru-RU" i="1" dirty="0" err="1"/>
              <a:t>Будагов</a:t>
            </a:r>
            <a:r>
              <a:rPr lang="ru-RU" i="1" dirty="0"/>
              <a:t> в книге «Человек и его язык » говорит: « Выражают мысли и чувства с помощью слов, прислушиваются к словам окружающих людей, усваивают новые или незнакомые слова, изучают слова других языков, вспоминают забытые слова родного языка</a:t>
            </a:r>
            <a:r>
              <a:rPr lang="ru-RU" i="1" dirty="0" smtClean="0"/>
              <a:t>»</a:t>
            </a:r>
            <a:endParaRPr lang="ru-RU" i="1" dirty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Заключение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503920" cy="4572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 Когда </a:t>
            </a:r>
            <a:r>
              <a:rPr lang="ru-RU" dirty="0"/>
              <a:t>ты хочешь молвить слово,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Мой друг, подумай - не спеши.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Оно бывает то сурово,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 рождено теплом души.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Оно то жаворонком вьется,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 медью траурной поет.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Покуда слово сам не взвесишь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Не выпускай его в полет.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Им можно радости прибавить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радость людям отравить.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Им можно лед зимой расплавить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камень в крошку раздолбить.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Оно одарит иль ограбит,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Пусть ненароком, пусть шутя.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Подумай, как бы им не ранить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Того, кто слушает тебя.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В. Солоухин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Источники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0080" y="1928802"/>
            <a:ext cx="8503920" cy="361646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Толковый словарь Ожегова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Толковый словарь В. И. Даля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Словарь иностранных слов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Социологический словарь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Словарь синонимов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Исторический словарь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Словарь воровского жаргона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Ресурсы Интернета</a:t>
            </a:r>
            <a:endParaRPr lang="ru-RU" sz="2400" i="1" dirty="0"/>
          </a:p>
        </p:txBody>
      </p:sp>
      <p:pic>
        <p:nvPicPr>
          <p:cNvPr id="4" name="Рисунок 3" descr="1298122500_soldat_usa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500174"/>
            <a:ext cx="1961651" cy="45577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Цель проекта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229600" cy="485740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Используя словари</a:t>
            </a:r>
            <a:r>
              <a:rPr lang="ru-RU" dirty="0"/>
              <a:t>, научно-популярную литературу и другие источники, собрать разнообразную информацию о слове солдат в русском языке, фольклоре, литературе и живописи</a:t>
            </a: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43834" y="214290"/>
            <a:ext cx="1152516" cy="99494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Задачи проекта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50392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 smtClean="0"/>
          </a:p>
          <a:p>
            <a:pPr algn="just"/>
            <a:r>
              <a:rPr lang="ru-RU" sz="2550" dirty="0" smtClean="0"/>
              <a:t>изучить лексические, словообразовательные, морфологические особенности данного слова</a:t>
            </a:r>
          </a:p>
          <a:p>
            <a:pPr algn="just"/>
            <a:r>
              <a:rPr lang="ru-RU" sz="2550" dirty="0" smtClean="0"/>
              <a:t>узнать </a:t>
            </a:r>
            <a:r>
              <a:rPr lang="ru-RU" sz="2550" dirty="0"/>
              <a:t>этимологию </a:t>
            </a:r>
            <a:r>
              <a:rPr lang="ru-RU" sz="2550" dirty="0" smtClean="0"/>
              <a:t>слова солдат</a:t>
            </a:r>
          </a:p>
          <a:p>
            <a:pPr algn="just"/>
            <a:r>
              <a:rPr lang="ru-RU" sz="2550" dirty="0" smtClean="0"/>
              <a:t>обратиться </a:t>
            </a:r>
            <a:r>
              <a:rPr lang="ru-RU" sz="2550" dirty="0"/>
              <a:t>к литературным источникам, а </a:t>
            </a:r>
            <a:r>
              <a:rPr lang="ru-RU" sz="2550" dirty="0" smtClean="0"/>
              <a:t>также </a:t>
            </a:r>
            <a:r>
              <a:rPr lang="ru-RU" sz="2550" dirty="0"/>
              <a:t>к живописи для более подробного изучения </a:t>
            </a:r>
            <a:r>
              <a:rPr lang="ru-RU" sz="2550" dirty="0" smtClean="0"/>
              <a:t>слова</a:t>
            </a:r>
            <a:endParaRPr lang="ru-RU" sz="2550" dirty="0" smtClean="0"/>
          </a:p>
        </p:txBody>
      </p:sp>
      <p:pic>
        <p:nvPicPr>
          <p:cNvPr id="5" name="Рисунок 4" descr="zadac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009004"/>
            <a:ext cx="3052496" cy="28489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Гипотеза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При тщательном изучении слов мы сможем избежать смысловых ошибок в речи, значительно расширим и разнообразим свой лексикон</a:t>
            </a:r>
            <a:endParaRPr lang="ru-RU" dirty="0"/>
          </a:p>
        </p:txBody>
      </p:sp>
      <p:pic>
        <p:nvPicPr>
          <p:cNvPr id="5" name="Рисунок 4" descr="analiz_gipotez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774" y="2714620"/>
            <a:ext cx="3722333" cy="3714752"/>
          </a:xfrm>
          <a:prstGeom prst="rect">
            <a:avLst/>
          </a:prstGeom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758952"/>
          </a:xfrm>
        </p:spPr>
        <p:txBody>
          <a:bodyPr/>
          <a:lstStyle/>
          <a:p>
            <a:r>
              <a:rPr lang="ru-RU" b="1" dirty="0" smtClean="0"/>
              <a:t>Методы исследования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23528" y="980728"/>
          <a:ext cx="83918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Предполагаемый продукт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857364"/>
            <a:ext cx="850392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Мини-словарь с комплексным разносторонним описанием слова солдат</a:t>
            </a:r>
            <a:endParaRPr lang="ru-RU" dirty="0"/>
          </a:p>
        </p:txBody>
      </p:sp>
      <p:pic>
        <p:nvPicPr>
          <p:cNvPr id="5" name="Рисунок 4" descr="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857496"/>
            <a:ext cx="3214710" cy="32147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История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9001156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Впервые </a:t>
            </a:r>
            <a:r>
              <a:rPr lang="ru-RU" sz="2000" dirty="0"/>
              <a:t>название </a:t>
            </a:r>
            <a:r>
              <a:rPr lang="ru-RU" sz="2000" b="1" dirty="0"/>
              <a:t>солдат</a:t>
            </a:r>
            <a:r>
              <a:rPr lang="ru-RU" sz="2000" dirty="0"/>
              <a:t> появилось около 1250 года в </a:t>
            </a:r>
            <a:r>
              <a:rPr lang="ru-RU" sz="2000" dirty="0" smtClean="0"/>
              <a:t>Италии, где </a:t>
            </a:r>
            <a:r>
              <a:rPr lang="ru-RU" sz="2000" dirty="0"/>
              <a:t>так называли воинов-наёмников, получавших жалование за военную </a:t>
            </a:r>
            <a:r>
              <a:rPr lang="ru-RU" sz="2000" dirty="0" smtClean="0"/>
              <a:t>службу</a:t>
            </a:r>
            <a:endParaRPr lang="ru-RU" sz="2000" dirty="0"/>
          </a:p>
          <a:p>
            <a:pPr>
              <a:buNone/>
            </a:pPr>
            <a:r>
              <a:rPr lang="ru-RU" sz="2000" dirty="0" smtClean="0"/>
              <a:t>     Слово </a:t>
            </a:r>
            <a:r>
              <a:rPr lang="ru-RU" sz="2000" dirty="0"/>
              <a:t>произошло от названия </a:t>
            </a:r>
            <a:r>
              <a:rPr lang="ru-RU" sz="2000" dirty="0" smtClean="0"/>
              <a:t>монеты </a:t>
            </a:r>
            <a:r>
              <a:rPr lang="ru-RU" sz="2000" dirty="0" err="1" smtClean="0"/>
              <a:t>солид</a:t>
            </a:r>
            <a:r>
              <a:rPr lang="ru-RU" sz="2000" dirty="0" smtClean="0"/>
              <a:t>, </a:t>
            </a:r>
            <a:r>
              <a:rPr lang="ru-RU" sz="2000" dirty="0"/>
              <a:t>которой платилось жалованье римским Воинам времён </a:t>
            </a:r>
            <a:r>
              <a:rPr lang="ru-RU" sz="2000" dirty="0" err="1" smtClean="0"/>
              <a:t>Септимия</a:t>
            </a:r>
            <a:r>
              <a:rPr lang="ru-RU" sz="2000" dirty="0" smtClean="0"/>
              <a:t> </a:t>
            </a:r>
            <a:r>
              <a:rPr lang="ru-RU" sz="2000" dirty="0"/>
              <a:t>Севера. Воины эти назывались </a:t>
            </a:r>
            <a:r>
              <a:rPr lang="ru-RU" sz="2000" dirty="0" err="1"/>
              <a:t>Solidarius</a:t>
            </a:r>
            <a:r>
              <a:rPr lang="ru-RU" sz="2000" dirty="0"/>
              <a:t>; отсюда произошло фр. </a:t>
            </a:r>
            <a:r>
              <a:rPr lang="ru-RU" sz="2000" dirty="0" err="1"/>
              <a:t>Soldat</a:t>
            </a:r>
            <a:r>
              <a:rPr lang="ru-RU" sz="2000" dirty="0"/>
              <a:t>, нем. </a:t>
            </a:r>
            <a:r>
              <a:rPr lang="ru-RU" sz="2000" dirty="0" err="1"/>
              <a:t>Söldner</a:t>
            </a:r>
            <a:r>
              <a:rPr lang="ru-RU" sz="2000" dirty="0"/>
              <a:t> и польск. </a:t>
            </a:r>
            <a:r>
              <a:rPr lang="ru-RU" sz="2000" dirty="0" err="1"/>
              <a:t>żołnierz</a:t>
            </a:r>
            <a:r>
              <a:rPr lang="ru-RU" sz="2000" dirty="0"/>
              <a:t>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</a:t>
            </a:r>
            <a:endParaRPr lang="ru-RU" sz="2000" dirty="0"/>
          </a:p>
        </p:txBody>
      </p:sp>
      <p:pic>
        <p:nvPicPr>
          <p:cNvPr id="31746" name="Picture 2" descr="Historica Powered by Invision Power 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645024"/>
            <a:ext cx="5538448" cy="256984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История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980728"/>
            <a:ext cx="8374704" cy="5118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В России оно получило распространение с 30-х годов XVII века в полках «нового строя» , с начала XVIII века рекруты, прослужившие установленный срок, получали звание (чин) солдат.</a:t>
            </a:r>
          </a:p>
          <a:p>
            <a:pPr>
              <a:buNone/>
            </a:pPr>
            <a:r>
              <a:rPr lang="ru-RU" sz="2000" dirty="0" smtClean="0"/>
              <a:t>     «Имя солдата просто содержит в себе всех людей, которые в войске суть, от высшего генерала даже до последнего мушкетера, конного и пешего.»Устав воинский Петра Великого, ПСЗ, том 5, № 3006. Существовало (с перерывами) до 1917 года. После 1917 года и до 1945 года в ВС СССР назывались военнослужащими рядового состава или красноармейцами (бойцами).</a:t>
            </a:r>
          </a:p>
          <a:p>
            <a:endParaRPr lang="ru-RU" dirty="0"/>
          </a:p>
        </p:txBody>
      </p:sp>
      <p:pic>
        <p:nvPicPr>
          <p:cNvPr id="60418" name="Picture 2" descr="Русская Ис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01008"/>
            <a:ext cx="2105451" cy="3150281"/>
          </a:xfrm>
          <a:prstGeom prst="rect">
            <a:avLst/>
          </a:prstGeom>
          <a:noFill/>
        </p:spPr>
      </p:pic>
      <p:pic>
        <p:nvPicPr>
          <p:cNvPr id="60420" name="Picture 4" descr="ПРО РОССИЮ И РУССКИХ Записи в рубрике ПРО РОССИЮ И РУССКИХ Дневник algor1942 : Дневники на К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437112"/>
            <a:ext cx="3312368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339</TotalTime>
  <Words>731</Words>
  <Application>Microsoft Office PowerPoint</Application>
  <PresentationFormat>Экран (4:3)</PresentationFormat>
  <Paragraphs>162</Paragraphs>
  <Slides>27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Проект «Энциклопедия слова солдат»</vt:lpstr>
      <vt:lpstr>Актуальность</vt:lpstr>
      <vt:lpstr>Цель проекта</vt:lpstr>
      <vt:lpstr>Задачи проекта</vt:lpstr>
      <vt:lpstr>Гипотеза</vt:lpstr>
      <vt:lpstr>Методы исследования</vt:lpstr>
      <vt:lpstr>Предполагаемый продукт проекта</vt:lpstr>
      <vt:lpstr>История</vt:lpstr>
      <vt:lpstr>История</vt:lpstr>
      <vt:lpstr>Лексикография</vt:lpstr>
      <vt:lpstr>Лексикография</vt:lpstr>
      <vt:lpstr>Это интересно</vt:lpstr>
      <vt:lpstr>Пословицы и поговорки</vt:lpstr>
      <vt:lpstr>Словообразование и Морфология</vt:lpstr>
      <vt:lpstr>Фонетика</vt:lpstr>
      <vt:lpstr>Солдат в художественных произведениях</vt:lpstr>
      <vt:lpstr>Солдат в фольклоре</vt:lpstr>
      <vt:lpstr>Живопись</vt:lpstr>
      <vt:lpstr>В.Суриков Смеющийся солдат(фрагмент картины)</vt:lpstr>
      <vt:lpstr> Изображения солдат</vt:lpstr>
      <vt:lpstr>Интересные факты (по страницам Интернета)</vt:lpstr>
      <vt:lpstr>Интересные факты (по страницам Интернета)</vt:lpstr>
      <vt:lpstr>Опрос</vt:lpstr>
      <vt:lpstr>Выводы</vt:lpstr>
      <vt:lpstr>Заключение</vt:lpstr>
      <vt:lpstr>Заключение</vt:lpstr>
      <vt:lpstr>Источники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«Энциклопедия слова солдат»</dc:title>
  <dc:creator>Екатерина</dc:creator>
  <cp:lastModifiedBy>user</cp:lastModifiedBy>
  <cp:revision>46</cp:revision>
  <dcterms:created xsi:type="dcterms:W3CDTF">2015-03-05T20:25:58Z</dcterms:created>
  <dcterms:modified xsi:type="dcterms:W3CDTF">2015-03-10T18:56:18Z</dcterms:modified>
</cp:coreProperties>
</file>