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0872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«В 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15 лет я обратил свои помыслы к учению.</a:t>
            </a:r>
            <a:b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   В 30 лет — я обрёл прочную основу.</a:t>
            </a:r>
            <a:b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   В 40 лет — я сумел освободиться от сомнений.</a:t>
            </a:r>
            <a:b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   В 50 лет — я познал волю Неба.</a:t>
            </a:r>
            <a:b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   В 60 лет — я научился отличать правду от лжи.</a:t>
            </a:r>
            <a:b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   В 70 лет — я стал следовать зову моего сердца и не нарушал Ритуала».</a:t>
            </a:r>
          </a:p>
        </p:txBody>
      </p:sp>
    </p:spTree>
    <p:extLst>
      <p:ext uri="{BB962C8B-B14F-4D97-AF65-F5344CB8AC3E}">
        <p14:creationId xmlns:p14="http://schemas.microsoft.com/office/powerpoint/2010/main" val="32600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Семья\Рабочий стол\черновик\Рисунок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895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08993" y="548680"/>
            <a:ext cx="624644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На всем пространстве под обширным небом</a:t>
            </a:r>
          </a:p>
          <a:p>
            <a:pPr lvl="0" algn="ctr" fontAlgn="base">
              <a:spcAft>
                <a:spcPct val="0"/>
              </a:spcAft>
            </a:pPr>
            <a:r>
              <a:rPr lang="ru-RU" altLang="ru-RU" sz="22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Император </a:t>
            </a: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обуздал стремления и </a:t>
            </a:r>
            <a:r>
              <a:rPr lang="ru-RU" altLang="ru-RU" sz="22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объединил</a:t>
            </a: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помыслы.</a:t>
            </a:r>
          </a:p>
          <a:p>
            <a:pPr lvl="0" algn="ctr" fontAlgn="base">
              <a:spcAft>
                <a:spcPct val="0"/>
              </a:spcAft>
            </a:pP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Для орудий и оружия он </a:t>
            </a:r>
            <a:r>
              <a:rPr lang="ru-RU" altLang="ru-RU" sz="22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установил единый </a:t>
            </a: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образец</a:t>
            </a:r>
          </a:p>
          <a:p>
            <a:pPr lvl="0" algn="ctr" fontAlgn="base">
              <a:spcAft>
                <a:spcPct val="0"/>
              </a:spcAft>
            </a:pP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И единое написание письменных знаков.</a:t>
            </a:r>
          </a:p>
          <a:p>
            <a:pPr lvl="0" algn="ctr" fontAlgn="base">
              <a:spcAft>
                <a:spcPct val="0"/>
              </a:spcAft>
            </a:pP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На всем пространстве, где светят солнце и луна,</a:t>
            </a:r>
          </a:p>
          <a:p>
            <a:pPr lvl="0" algn="ctr" fontAlgn="base">
              <a:spcAft>
                <a:spcPct val="0"/>
              </a:spcAft>
            </a:pP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Все люди </a:t>
            </a:r>
            <a:r>
              <a:rPr lang="ru-RU" altLang="ru-RU" sz="22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благополучно</a:t>
            </a: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завершают свою жизнь,</a:t>
            </a:r>
          </a:p>
          <a:p>
            <a:pPr lvl="0" algn="ctr" fontAlgn="base">
              <a:spcAft>
                <a:spcPct val="0"/>
              </a:spcAft>
            </a:pP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И нет никого, кто бы не осуществил своих желаний.</a:t>
            </a:r>
          </a:p>
          <a:p>
            <a:pPr lvl="0" algn="ctr" fontAlgn="base">
              <a:spcAft>
                <a:spcPct val="0"/>
              </a:spcAft>
            </a:pP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На западе империя </a:t>
            </a:r>
            <a:r>
              <a:rPr lang="ru-RU" altLang="ru-RU" sz="22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достигает</a:t>
            </a: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сыпучих песков,</a:t>
            </a:r>
          </a:p>
          <a:p>
            <a:pPr lvl="0" algn="ctr" fontAlgn="base">
              <a:spcAft>
                <a:spcPct val="0"/>
              </a:spcAft>
            </a:pP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На юге – земельных окраин,</a:t>
            </a:r>
          </a:p>
          <a:p>
            <a:pPr lvl="0" algn="ctr" fontAlgn="base">
              <a:spcAft>
                <a:spcPct val="0"/>
              </a:spcAft>
            </a:pP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На востоке – доходит до Восточного моря,</a:t>
            </a:r>
          </a:p>
          <a:p>
            <a:pPr lvl="0" algn="ctr" fontAlgn="base">
              <a:spcAft>
                <a:spcPct val="0"/>
              </a:spcAft>
            </a:pPr>
            <a:r>
              <a:rPr lang="ru-RU" altLang="ru-RU" sz="22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А на севере – замыкается оградой.</a:t>
            </a:r>
          </a:p>
        </p:txBody>
      </p:sp>
    </p:spTree>
    <p:extLst>
      <p:ext uri="{BB962C8B-B14F-4D97-AF65-F5344CB8AC3E}">
        <p14:creationId xmlns:p14="http://schemas.microsoft.com/office/powerpoint/2010/main" val="34383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78" y="877310"/>
            <a:ext cx="7407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Comic Sans MS" panose="030F0702030302020204" pitchFamily="66" charset="0"/>
                <a:ea typeface="Calibri"/>
              </a:rPr>
              <a:t>Первый </a:t>
            </a:r>
            <a:r>
              <a:rPr lang="ru-RU" sz="5400" dirty="0">
                <a:latin typeface="Comic Sans MS" panose="030F0702030302020204" pitchFamily="66" charset="0"/>
                <a:ea typeface="Calibri"/>
              </a:rPr>
              <a:t>властелин единого </a:t>
            </a:r>
            <a:r>
              <a:rPr lang="ru-RU" sz="5400" dirty="0" smtClean="0">
                <a:latin typeface="Comic Sans MS" panose="030F0702030302020204" pitchFamily="66" charset="0"/>
                <a:ea typeface="Calibri"/>
              </a:rPr>
              <a:t>Китая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ÐÐ°ÑÑÐ¸Ð½ÐºÐ¸ Ð¿Ð¾ Ð·Ð°Ð¿ÑÐ¾ÑÑ Ð´ÑÐµÐ²Ð½Ð¸Ð¹ ÐºÐ¸ÑÐ°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5328592" cy="222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28" y="2852935"/>
            <a:ext cx="3516647" cy="388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60440" cy="2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199" y="1484784"/>
            <a:ext cx="856895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Comic Sans MS" panose="030F0702030302020204" pitchFamily="66" charset="0"/>
                <a:ea typeface="Calibri"/>
                <a:cs typeface="Times New Roman"/>
              </a:rPr>
              <a:t>Почему правление династии  </a:t>
            </a:r>
            <a:r>
              <a:rPr lang="ru-RU" sz="4400" b="1" dirty="0" err="1">
                <a:latin typeface="Comic Sans MS" panose="030F0702030302020204" pitchFamily="66" charset="0"/>
                <a:ea typeface="Calibri"/>
                <a:cs typeface="Times New Roman"/>
              </a:rPr>
              <a:t>Цинь</a:t>
            </a:r>
            <a:r>
              <a:rPr lang="ru-RU" sz="4400" b="1" dirty="0">
                <a:latin typeface="Comic Sans MS" panose="030F0702030302020204" pitchFamily="66" charset="0"/>
                <a:ea typeface="Calibri"/>
                <a:cs typeface="Times New Roman"/>
              </a:rPr>
              <a:t> было таким недолгим? </a:t>
            </a:r>
          </a:p>
        </p:txBody>
      </p:sp>
    </p:spTree>
    <p:extLst>
      <p:ext uri="{BB962C8B-B14F-4D97-AF65-F5344CB8AC3E}">
        <p14:creationId xmlns:p14="http://schemas.microsoft.com/office/powerpoint/2010/main" val="1081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44824"/>
            <a:ext cx="820891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dirty="0">
                <a:latin typeface="Comic Sans MS" panose="030F0702030302020204" pitchFamily="66" charset="0"/>
              </a:rPr>
              <a:t>Разделил страну на 36 областей</a:t>
            </a:r>
            <a:r>
              <a:rPr lang="ru-RU" sz="2800" dirty="0" smtClean="0">
                <a:latin typeface="Comic Sans MS" panose="030F0702030302020204" pitchFamily="66" charset="0"/>
              </a:rPr>
              <a:t>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Совершил военный поход;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Ввёл </a:t>
            </a:r>
            <a:r>
              <a:rPr lang="ru-RU" sz="2800" dirty="0">
                <a:latin typeface="Comic Sans MS" panose="030F0702030302020204" pitchFamily="66" charset="0"/>
              </a:rPr>
              <a:t>единую монету, меру веса и длинны</a:t>
            </a:r>
            <a:r>
              <a:rPr lang="ru-RU" sz="2800" dirty="0" smtClean="0">
                <a:latin typeface="Comic Sans MS" panose="030F0702030302020204" pitchFamily="66" charset="0"/>
              </a:rPr>
              <a:t>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Построил дворец;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Ввел </a:t>
            </a:r>
            <a:r>
              <a:rPr lang="ru-RU" sz="2800" dirty="0">
                <a:latin typeface="Comic Sans MS" panose="030F0702030302020204" pitchFamily="66" charset="0"/>
              </a:rPr>
              <a:t>единые законы</a:t>
            </a:r>
            <a:r>
              <a:rPr lang="ru-RU" sz="2800" dirty="0" smtClean="0">
                <a:latin typeface="Comic Sans MS" panose="030F0702030302020204" pitchFamily="66" charset="0"/>
              </a:rPr>
              <a:t>;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Провел </a:t>
            </a:r>
            <a:r>
              <a:rPr lang="ru-RU" sz="2800" dirty="0">
                <a:latin typeface="Comic Sans MS" panose="030F0702030302020204" pitchFamily="66" charset="0"/>
              </a:rPr>
              <a:t>перепись населения</a:t>
            </a:r>
            <a:r>
              <a:rPr lang="ru-RU" sz="2800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ru-RU" sz="28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79838"/>
            <a:ext cx="7093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omic Sans MS" panose="030F0702030302020204" pitchFamily="66" charset="0"/>
              </a:rPr>
              <a:t>Реформы </a:t>
            </a:r>
            <a:r>
              <a:rPr lang="ru-RU" sz="4400" b="1" dirty="0" err="1" smtClean="0">
                <a:latin typeface="Comic Sans MS" panose="030F0702030302020204" pitchFamily="66" charset="0"/>
              </a:rPr>
              <a:t>Цинь</a:t>
            </a:r>
            <a:r>
              <a:rPr lang="ru-RU" sz="4400" b="1" dirty="0" smtClean="0">
                <a:latin typeface="Comic Sans MS" panose="030F0702030302020204" pitchFamily="66" charset="0"/>
              </a:rPr>
              <a:t> </a:t>
            </a:r>
            <a:r>
              <a:rPr lang="ru-RU" sz="4400" b="1" dirty="0" err="1" smtClean="0">
                <a:latin typeface="Comic Sans MS" panose="030F0702030302020204" pitchFamily="66" charset="0"/>
              </a:rPr>
              <a:t>Шихуана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637237"/>
            <a:ext cx="4592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Цели походов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2874354">
            <a:off x="5354857" y="1930004"/>
            <a:ext cx="1371860" cy="286486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7860225">
            <a:off x="2487156" y="1936623"/>
            <a:ext cx="1371860" cy="286486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2732980"/>
            <a:ext cx="76386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Завоевание новых земель        Захват богатств</a:t>
            </a:r>
          </a:p>
          <a:p>
            <a:endParaRPr lang="ru-RU" sz="2400" b="1" dirty="0">
              <a:latin typeface="Comic Sans MS" panose="030F0702030302020204" pitchFamily="66" charset="0"/>
            </a:endParaRP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endParaRPr lang="ru-RU" sz="2400" b="1" dirty="0">
              <a:latin typeface="Comic Sans MS" panose="030F0702030302020204" pitchFamily="66" charset="0"/>
            </a:endParaRP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endParaRPr lang="ru-RU" sz="2400" b="1" dirty="0">
              <a:latin typeface="Comic Sans MS" panose="030F0702030302020204" pitchFamily="66" charset="0"/>
            </a:endParaRPr>
          </a:p>
          <a:p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62" y="3396098"/>
            <a:ext cx="2126580" cy="28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9" y="3610244"/>
            <a:ext cx="3795514" cy="23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1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3" y="111421"/>
            <a:ext cx="7273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omic Sans MS" panose="030F0702030302020204" pitchFamily="66" charset="0"/>
              </a:rPr>
              <a:t>Великая Китайская стена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ÐÐ°ÑÑÐ¸Ð½ÐºÐ¸ Ð¿Ð¾ Ð·Ð°Ð¿ÑÐ¾ÑÑ ÑÑÑÐ¾Ð¸ÑÐµÐ»ÑÑÑÐ²Ð¾ Ð²ÐµÐ»Ð¸ÐºÐ¾Ð¹ ÐºÐ¸ÑÐ°Ð¹ÑÐºÐ¾Ð¹ ÑÑÐµÐ½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9" y="875157"/>
            <a:ext cx="3504158" cy="25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ÑÑÐ¾Ð¸ÑÐµÐ»ÑÑÑÐ²Ð¾ Ð²ÐµÐ»Ð¸ÐºÐ¾Ð¹ ÐºÐ¸ÑÐ°Ð¹ÑÐºÐ¾Ð¹ ÑÑÐµÐ½Ñ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87" y="870593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36734"/>
            <a:ext cx="4127275" cy="309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906" y="4168799"/>
            <a:ext cx="260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Великая Китайская стена в настоящее время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³ÑÐ¾Ð±Ð½Ð¸ÑÐ° ÑÐ¸Ð½Ñ ÑÐ¸ÑÑ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9" y="243951"/>
            <a:ext cx="2433321" cy="34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³ÑÐ¾Ð±Ð½Ð¸ÑÐ° ÑÐ¸Ð½Ñ ÑÐ¸ÑÑÐ°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5"/>
            <a:ext cx="4769768" cy="270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³ÑÐ¾Ð±Ð½Ð¸ÑÐ° ÑÐ¸Ð½Ñ ÑÐ¸ÑÑÐ°Ð½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1647"/>
            <a:ext cx="5640267" cy="31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6658" y="4215732"/>
            <a:ext cx="3413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Гробница </a:t>
            </a:r>
          </a:p>
          <a:p>
            <a:pPr algn="ctr"/>
            <a:r>
              <a:rPr lang="ru-RU" sz="3600" dirty="0" err="1" smtClean="0">
                <a:latin typeface="Comic Sans MS" panose="030F0702030302020204" pitchFamily="66" charset="0"/>
              </a:rPr>
              <a:t>Цинь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Шихуана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96" y="260648"/>
            <a:ext cx="87325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221 г. до н.э. правитель империи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объединил весь Китай. После объединения Китая,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Шихуан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вести войны внутри страны и с другими государствами. Самым слабым противником были племена гуннов. Чтобы обезопасить свое государство,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Шихуан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построить высокие китайские башни. В своем государстве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Шихуан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 мудрую политику, но не проводил  никаких реформ. Народ Китая был доволен своим правителем. Династия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в Китае сотни лет.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1896" y="3080815"/>
            <a:ext cx="86507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221 г. до н.э. правитель империи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Цинь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объединил весь Китай. После объединения Китая,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Цинь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Шихуан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вести войны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(внутри </a:t>
            </a: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государста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войны не велись)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другими государствами. Самым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слабым (сильным)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противником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племена гуннов. Чтобы обезопасить свое государство,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Цинь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Шихуан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построить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китайские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башни (Великую Китайскую стену)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своем государстве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Цинь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Шихуан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 мудрую политику, но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проводил  никаких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 (провел ряд реформ)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 Китая был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 (недоволен)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 правителем. Династия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Цинь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в Китае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сотни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(правление династии было недолгим)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344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Antonov</dc:creator>
  <cp:lastModifiedBy>Windows User</cp:lastModifiedBy>
  <cp:revision>17</cp:revision>
  <dcterms:created xsi:type="dcterms:W3CDTF">2018-12-04T14:29:03Z</dcterms:created>
  <dcterms:modified xsi:type="dcterms:W3CDTF">2018-12-10T16:24:51Z</dcterms:modified>
</cp:coreProperties>
</file>