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0" r:id="rId4"/>
    <p:sldId id="281" r:id="rId5"/>
    <p:sldId id="277" r:id="rId6"/>
    <p:sldId id="260" r:id="rId7"/>
    <p:sldId id="261" r:id="rId8"/>
    <p:sldId id="264" r:id="rId9"/>
    <p:sldId id="265" r:id="rId10"/>
    <p:sldId id="283" r:id="rId11"/>
    <p:sldId id="289" r:id="rId12"/>
    <p:sldId id="268" r:id="rId13"/>
    <p:sldId id="270" r:id="rId14"/>
    <p:sldId id="288" r:id="rId15"/>
    <p:sldId id="272" r:id="rId16"/>
    <p:sldId id="290" r:id="rId17"/>
    <p:sldId id="271" r:id="rId18"/>
    <p:sldId id="282" r:id="rId19"/>
    <p:sldId id="279" r:id="rId20"/>
    <p:sldId id="287" r:id="rId21"/>
    <p:sldId id="263" r:id="rId22"/>
    <p:sldId id="269" r:id="rId23"/>
    <p:sldId id="262" r:id="rId24"/>
    <p:sldId id="257" r:id="rId25"/>
    <p:sldId id="258" r:id="rId26"/>
    <p:sldId id="259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95FF-49D9-4A1E-AF1D-C9464AFCF12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F24-DD52-4412-90F2-5D0B13210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6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95FF-49D9-4A1E-AF1D-C9464AFCF12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F24-DD52-4412-90F2-5D0B13210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25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95FF-49D9-4A1E-AF1D-C9464AFCF12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F24-DD52-4412-90F2-5D0B13210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7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95FF-49D9-4A1E-AF1D-C9464AFCF12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F24-DD52-4412-90F2-5D0B13210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95FF-49D9-4A1E-AF1D-C9464AFCF12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F24-DD52-4412-90F2-5D0B13210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95FF-49D9-4A1E-AF1D-C9464AFCF12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F24-DD52-4412-90F2-5D0B13210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8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95FF-49D9-4A1E-AF1D-C9464AFCF12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F24-DD52-4412-90F2-5D0B13210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1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95FF-49D9-4A1E-AF1D-C9464AFCF12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F24-DD52-4412-90F2-5D0B13210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95FF-49D9-4A1E-AF1D-C9464AFCF12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F24-DD52-4412-90F2-5D0B13210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95FF-49D9-4A1E-AF1D-C9464AFCF12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F24-DD52-4412-90F2-5D0B13210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1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95FF-49D9-4A1E-AF1D-C9464AFCF12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F24-DD52-4412-90F2-5D0B13210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1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95FF-49D9-4A1E-AF1D-C9464AFCF12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14F24-DD52-4412-90F2-5D0B13210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5458" y="404664"/>
            <a:ext cx="4233006" cy="51125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Пшеничная Мария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ученица 9 А класса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МОБУ </a:t>
            </a:r>
            <a:r>
              <a:rPr lang="ru-RU" sz="4000" b="1" dirty="0" err="1" smtClean="0">
                <a:solidFill>
                  <a:srgbClr val="002060"/>
                </a:solidFill>
              </a:rPr>
              <a:t>Бурейской</a:t>
            </a:r>
            <a:r>
              <a:rPr lang="ru-RU" sz="4000" b="1" dirty="0" smtClean="0">
                <a:solidFill>
                  <a:srgbClr val="002060"/>
                </a:solidFill>
              </a:rPr>
              <a:t> СОШ 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2952328" cy="487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M:\маша\DSC_94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0795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4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M:\SDC146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6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M:\SAM_00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7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M:\юннат 2014\Цветы 2012\SAM_18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M:\юннат 2014\Цветы 2012\SAM_18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2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ver\Desktop\день земли\DSC_9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-150781"/>
            <a:ext cx="5256584" cy="700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0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 descr="C:\Users\Zver\Desktop\день земли\DSC_93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-3145"/>
            <a:ext cx="5400600" cy="67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9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M:\DSC008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61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M:\юннат 2014\Цветы 2012\SAM_18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:\SAM_00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16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a124.mycdn.me/image?id=571121632222&amp;bid=571121632222&amp;t=3&amp;plc=WEB&amp;tkn=699Ta_fdNonwQa6KVqye73iHnA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309" y="188640"/>
            <a:ext cx="752807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4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M:\маша\DSC_94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56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Zver\Documents\Новая папка (2)\хинган\100PHOTO\SAM_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68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Zver\Documents\Хинган 2014\SAM_21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1" y="-315416"/>
            <a:ext cx="6204181" cy="465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Zver\Documents\Хинган 2014\SAM_21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476799"/>
            <a:ext cx="5892147" cy="44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28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Zver\Documents\Хинган 2014\SAM_21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64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M:\юннат 2014\Маша\2014-09-29\2014-09-29 23-03-18_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78538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юннат 2014\Маша\2014-09-29\2014-09-29 23-05-03_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262" y="1268760"/>
            <a:ext cx="3901411" cy="552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14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M:\юннат 2014\Маша\2014-09-29\2014-09-29 23-17-36_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875" y="116632"/>
            <a:ext cx="412074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юннат 2014\Маша\2014-09-29\2014-09-29 23-07-59_0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2260" y="343845"/>
            <a:ext cx="4715557" cy="651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07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M:\юннат 2014\Маша\2014-09-29\2014-09-29 23-09-51_0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839"/>
            <a:ext cx="4404761" cy="60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M:\юннат 2014\Маша\2014-09-29\2014-09-29 23-12-48_0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670" y="417240"/>
            <a:ext cx="4406836" cy="64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16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M:\юннат 2014\Маша\2014-09-29\2014-09-29 23-17-36_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8095" y="0"/>
            <a:ext cx="4967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92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Zver\Desktop\день земли\DSC_93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-99392"/>
            <a:ext cx="68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44806" y="2204864"/>
            <a:ext cx="342112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Спасибо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нимание.</a:t>
            </a:r>
          </a:p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851104" cy="3917032"/>
          </a:xfrm>
          <a:effectLst>
            <a:glow rad="228600">
              <a:schemeClr val="accent3">
                <a:satMod val="175000"/>
                <a:alpha val="40000"/>
              </a:schemeClr>
            </a:glow>
            <a:softEdge rad="165100"/>
          </a:effectLst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2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M:\DSC07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8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M:\DSC001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58368" cy="57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1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ис</a:t>
            </a:r>
            <a:endParaRPr lang="ru-RU" dirty="0"/>
          </a:p>
        </p:txBody>
      </p:sp>
      <p:pic>
        <p:nvPicPr>
          <p:cNvPr id="4" name="Содержимое 3" descr="M:\IMG_881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560869" y="1113761"/>
            <a:ext cx="6881186" cy="47149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 descr="M:\IMG_8808.JPG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6" y="1124744"/>
            <a:ext cx="4464496" cy="4190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872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M:\юннат 2014\100PHOTO\SAM_1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0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M:\юннат 2014\100PHOTO\SAM_1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6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M:\юннат 2014\DSC_19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373"/>
            <a:ext cx="9144000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M:\юннат 2014\DSC_19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373"/>
            <a:ext cx="9144000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Zver\Documents\Хинган 2014\SAM_21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78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</Words>
  <Application>Microsoft Office PowerPoint</Application>
  <PresentationFormat>Экран (4:3)</PresentationFormat>
  <Paragraphs>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Пшеничная Мария ученица 9 А класса МОБУ Бурейской СОШ  </vt:lpstr>
      <vt:lpstr>Презентация PowerPoint</vt:lpstr>
      <vt:lpstr>Презентация PowerPoint</vt:lpstr>
      <vt:lpstr>Презентация PowerPoint</vt:lpstr>
      <vt:lpstr>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Пшеничная Мария ученица 9 А класса МОБУ Бурейской СОШ №4</dc:title>
  <dc:creator>Zver</dc:creator>
  <cp:lastModifiedBy>Оксана</cp:lastModifiedBy>
  <cp:revision>9</cp:revision>
  <dcterms:created xsi:type="dcterms:W3CDTF">2014-10-01T10:01:31Z</dcterms:created>
  <dcterms:modified xsi:type="dcterms:W3CDTF">2020-01-06T12:22:42Z</dcterms:modified>
</cp:coreProperties>
</file>