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57" r:id="rId5"/>
    <p:sldId id="259" r:id="rId6"/>
    <p:sldId id="260" r:id="rId7"/>
    <p:sldId id="261" r:id="rId8"/>
    <p:sldId id="263" r:id="rId9"/>
    <p:sldId id="262" r:id="rId10"/>
    <p:sldId id="264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48BB873A-1F48-403E-8BD5-C360697EF3E2}">
          <p14:sldIdLst>
            <p14:sldId id="265"/>
            <p14:sldId id="266"/>
            <p14:sldId id="258"/>
            <p14:sldId id="257"/>
            <p14:sldId id="259"/>
            <p14:sldId id="260"/>
            <p14:sldId id="261"/>
            <p14:sldId id="263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40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90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5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2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3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4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2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4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2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2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8E595-F4FD-4774-9C2E-31067650F213}" type="datetimeFigureOut">
              <a:rPr lang="ru-RU" smtClean="0"/>
              <a:t>18.02.2019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1DC8-EB17-4AAA-9B33-0931DAB70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9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2383" y="617562"/>
            <a:ext cx="9144000" cy="1790299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38100" h="38100" prst="angle"/>
              <a:contourClr>
                <a:schemeClr val="accent1">
                  <a:lumMod val="50000"/>
                </a:schemeClr>
              </a:contourClr>
            </a:sp3d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2017" y="5028983"/>
            <a:ext cx="5569819" cy="1655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Работа ученика 1 «Б» класса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МБОУМ СОШ №2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Дядя Олега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0" y="1950983"/>
            <a:ext cx="4878789" cy="325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85" y="1512711"/>
            <a:ext cx="4405162" cy="330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675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699" y="53125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Думаю, что впереди нас ждет еще много веселого, познавательного и интересного!</a:t>
            </a:r>
            <a:endParaRPr lang="ru-RU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2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5381" y="336884"/>
            <a:ext cx="9144000" cy="1790299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38100" h="38100" prst="angle"/>
              <a:contourClr>
                <a:schemeClr val="accent1">
                  <a:lumMod val="50000"/>
                </a:schemeClr>
              </a:contourClr>
            </a:sp3d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501" y="4660816"/>
            <a:ext cx="9144000" cy="1655762"/>
          </a:xfrm>
        </p:spPr>
        <p:txBody>
          <a:bodyPr/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Школа-это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светлый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учиться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будем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нём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теперь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открывай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дверь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80" y="1232033"/>
            <a:ext cx="4724002" cy="3148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39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4986" y="1488957"/>
            <a:ext cx="7006389" cy="280412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Ранец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прописи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тетрадки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давным-давно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впорядке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Отправляюсь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первый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584" y="365125"/>
            <a:ext cx="3379858" cy="524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974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829828" y="1963235"/>
            <a:ext cx="4856746" cy="1944938"/>
          </a:xfrm>
        </p:spPr>
        <p:txBody>
          <a:bodyPr anchor="t" anchorCtr="0">
            <a:norm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исполнилось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семь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меня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счастливей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Посмотрите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чудо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Первоклассный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букет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0757" y="990846"/>
            <a:ext cx="5852795" cy="438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54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0302"/>
          </a:xfrm>
        </p:spPr>
        <p:txBody>
          <a:bodyPr lIns="1080000" anchor="t" anchorCtr="0">
            <a:no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Учительница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первая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каждого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своя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пусть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хорошая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лучше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моя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0897" y="2027756"/>
            <a:ext cx="5592277" cy="44500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слога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уж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сколько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умений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вмещает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оно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Уменье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мечтать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Уменье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дерзать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Уменье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работе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себя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отдавать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менье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учить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Уменье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творить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Уменье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беззаветно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любить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призванье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Вам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Богом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дано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40" y="2027756"/>
            <a:ext cx="3955761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94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87186"/>
          </a:xfrm>
        </p:spPr>
        <p:txBody>
          <a:bodyPr lIns="1080000" anchor="t" anchorCtr="0">
            <a:norm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праздники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Много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школе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праздников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разных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интересных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веселых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классных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lIns="1080000"/>
          <a:lstStyle/>
          <a:p>
            <a:pPr marL="0" indent="0" algn="ctr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Посвящение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первоклассники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8" y="2391591"/>
            <a:ext cx="6152829" cy="298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641" y="3274274"/>
            <a:ext cx="5526096" cy="307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69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маме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милой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праздник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посвятим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отмечаем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я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отвел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этому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весь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умещу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сегодня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благодарность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целый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ворох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маминых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забот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361" y="1908402"/>
            <a:ext cx="3455662" cy="466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47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8263" cy="6180054"/>
          </a:xfrm>
        </p:spPr>
        <p:txBody>
          <a:bodyPr anchor="ctr" anchorCtr="0"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 висит на тонкой нити,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Вверх лететь готов.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Миг-и вы уже парите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ним поверх голов.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 воздушный легче ветра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смелей мечты,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теряй, прошу, ни метра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Дерзкой высоты!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329" y="850803"/>
            <a:ext cx="3906522" cy="520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967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8379"/>
            <a:ext cx="10515600" cy="1325563"/>
          </a:xfrm>
        </p:spPr>
        <p:txBody>
          <a:bodyPr lIns="1080000" anchor="b" anchorCtr="0">
            <a:norm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Мой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Новогодней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елке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851" y="2011680"/>
            <a:ext cx="5810384" cy="4357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9824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163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Моя школа. Мой класс. </vt:lpstr>
      <vt:lpstr>Моя школа. Мой класс. </vt:lpstr>
      <vt:lpstr>Презентация PowerPoint</vt:lpstr>
      <vt:lpstr>Мне исполнилось семь лет, И меня счастливей нет! Посмотрите, что за чудо Первоклассный мой букет!</vt:lpstr>
      <vt:lpstr>Учительница первая У каждого- своя. И пусть она хорошая, Но лучше всех- моя!</vt:lpstr>
      <vt:lpstr>Наши праздники Много в школе праздников разных: интересных, веселых и классных!</vt:lpstr>
      <vt:lpstr>А это маме милой  праздник посвятим!</vt:lpstr>
      <vt:lpstr>Шар висит на тонкой нити,  Вверх лететь готов. Миг-и вы уже парите С ним поверх голов.  Шар воздушный легче ветра И смелей мечты, Не теряй, прошу, ни метра Дерзкой высоты!</vt:lpstr>
      <vt:lpstr>Мой класс на Новогодней елке.</vt:lpstr>
      <vt:lpstr>Думаю, что впереди нас ждет еще много веселого, познавательного и интересного!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школа. Мой класс. </dc:title>
  <dc:creator>Фатима</dc:creator>
  <cp:lastModifiedBy>Фатима</cp:lastModifiedBy>
  <cp:revision>19</cp:revision>
  <cp:lastPrinted>2019-02-11T05:19:33Z</cp:lastPrinted>
  <dcterms:created xsi:type="dcterms:W3CDTF">2019-02-09T18:21:16Z</dcterms:created>
  <dcterms:modified xsi:type="dcterms:W3CDTF">2019-02-18T10:45:21Z</dcterms:modified>
</cp:coreProperties>
</file>