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8" r:id="rId7"/>
    <p:sldId id="269" r:id="rId8"/>
    <p:sldId id="270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8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13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7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8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9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8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6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41E5-5677-4416-B71B-EA1BC31F39A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0CBC-7C17-4E93-B1E7-75702172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8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uzzhits.net/wp-content/uploads/2020/03/50-509509_informaes-subsidiaro-atuao-dos-promotores-de-justia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5161" y="890106"/>
            <a:ext cx="2659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.02.21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9449" y="1527200"/>
            <a:ext cx="5884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 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036" y="2450530"/>
            <a:ext cx="102956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5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</a:t>
            </a:r>
            <a:r>
              <a:rPr lang="ru-RU" sz="5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en-US" sz="5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54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-первых членов арифметической </a:t>
            </a:r>
            <a:r>
              <a:rPr lang="ru-RU" sz="5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прогрессии. </a:t>
            </a:r>
            <a:endParaRPr lang="ru-RU" sz="5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uzzhits.net/wp-content/uploads/2020/03/50-509509_informaes-subsidiaro-atuao-dos-promotores-de-justia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4600" y="1122363"/>
                <a:ext cx="7162800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4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4800" b="1" i="1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3, 6, 9, 12, …</m:t>
                    </m:r>
                  </m:oMath>
                </a14:m>
                <a:endPara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4800" b="1" i="1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5, 12, 18, 24, 30, …</m:t>
                    </m:r>
                  </m:oMath>
                </a14:m>
                <a:endPara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4800" b="1" i="1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5, 15, 25, …, 95…</m:t>
                    </m:r>
                  </m:oMath>
                </a14:m>
                <a:r>
                  <a:rPr lang="ru-RU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4800" b="1" i="1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 2, 4, 7, 9, 11…</m:t>
                    </m:r>
                  </m:oMath>
                </a14:m>
                <a:endPara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ru-RU" sz="4800" b="1" i="1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5, 4, 3, 2, 1, 0, −1, −2, …</m:t>
                    </m:r>
                  </m:oMath>
                </a14:m>
                <a:endPara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122363"/>
                <a:ext cx="7162800" cy="4339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люс 4"/>
          <p:cNvSpPr/>
          <p:nvPr/>
        </p:nvSpPr>
        <p:spPr>
          <a:xfrm>
            <a:off x="6898341" y="1371600"/>
            <a:ext cx="672353" cy="630238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8126505" y="3103984"/>
            <a:ext cx="708213" cy="618844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9365876" y="4746811"/>
            <a:ext cx="652184" cy="603063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8126505" y="2131439"/>
            <a:ext cx="802342" cy="57495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7436224" y="3814904"/>
            <a:ext cx="802342" cy="57495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uzzhits.net/wp-content/uploads/2020/03/50-509509_informaes-subsidiaro-atuao-dos-promotores-de-justia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097741" y="1016639"/>
                <a:ext cx="8045824" cy="4656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4400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Найдите </a:t>
                </a:r>
                <a:r>
                  <a:rPr lang="ru-RU" sz="44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разность арифметической прогрессии:</a:t>
                </a:r>
                <a:endParaRPr lang="ru-RU" sz="3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4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44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1; 5; 9…</m:t>
                    </m:r>
                  </m:oMath>
                </a14:m>
                <a:endParaRPr lang="ru-RU" sz="4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400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44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105; 100…</m:t>
                    </m:r>
                  </m:oMath>
                </a14:m>
                <a:endParaRPr lang="ru-RU" sz="4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4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44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−13; −15; −17…</m:t>
                    </m:r>
                  </m:oMath>
                </a14:m>
                <a:endParaRPr lang="ru-RU" sz="4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4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44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−11; −11; −11…</m:t>
                    </m:r>
                  </m:oMath>
                </a14:m>
                <a:endParaRPr lang="ru-RU" sz="4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741" y="1016639"/>
                <a:ext cx="8045824" cy="4656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530870" y="2579001"/>
                <a:ext cx="145289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pc="5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sz="3600" b="0" i="0" spc="5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ru-RU" sz="3600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tx2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870" y="2579001"/>
                <a:ext cx="145289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875704" y="3292521"/>
                <a:ext cx="18039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pc="5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sz="3600" b="0" i="0" spc="5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0" i="0" spc="5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ru-RU" sz="3600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tx2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704" y="3292521"/>
                <a:ext cx="180395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93051" y="4106753"/>
                <a:ext cx="18039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pc="5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sz="3600" b="0" i="0" spc="5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0" i="0" spc="5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3600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tx2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051" y="4106753"/>
                <a:ext cx="180395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468579" y="4863827"/>
                <a:ext cx="145289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pc="5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sz="3600" b="0" i="0" spc="5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0" i="0" spc="50" smtClean="0">
                          <a:ln w="9525" cmpd="sng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chemeClr val="tx2"/>
                          </a:solidFill>
                          <a:effectLst>
                            <a:glow rad="38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600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tx2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579" y="4863827"/>
                <a:ext cx="145289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7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uzzhits.net/wp-content/uploads/2020/03/50-509509_informaes-subsidiaro-atuao-dos-promotores-de-justia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990164" y="1436147"/>
                <a:ext cx="8677836" cy="398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4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Назовите пропущенные члены арифметической </a:t>
                </a:r>
                <a:r>
                  <a:rPr lang="ru-RU" sz="4400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прогрессии</a:t>
                </a:r>
                <a:r>
                  <a:rPr lang="ru-RU" sz="44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4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400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ru-RU" sz="44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11; ? ; 19,…</m:t>
                    </m:r>
                  </m:oMath>
                </a14:m>
                <a:endParaRPr lang="ru-RU" sz="4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4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44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102; ? ; 108,…</m:t>
                    </m:r>
                  </m:oMath>
                </a14:m>
                <a:endParaRPr lang="ru-RU" sz="4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44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44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−17; ? ; −5,…</m:t>
                    </m:r>
                  </m:oMath>
                </a14:m>
                <a:endParaRPr lang="ru-RU" sz="4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164" y="1436147"/>
                <a:ext cx="8677836" cy="3985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096000" y="317098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70988"/>
                <a:ext cx="7328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487127" y="3910734"/>
                <a:ext cx="9605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200" b="0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3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127" y="3910734"/>
                <a:ext cx="96051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521879" y="4684563"/>
                <a:ext cx="10390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ru-RU" sz="32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879" y="4684563"/>
                <a:ext cx="10390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2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uzzhits.net/wp-content/uploads/2020/03/50-509509_informaes-subsidiaro-atuao-dos-promotores-de-justia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23247" y="2003128"/>
                <a:ext cx="7745506" cy="1077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Дано: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ru-RU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арифметическая прогрессия,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ru-RU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ru-RU" sz="3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=26</m:t>
                    </m:r>
                  </m:oMath>
                </a14:m>
                <a:r>
                  <a:rPr lang="ru-RU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Найти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32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ru-RU" sz="32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47" y="2003128"/>
                <a:ext cx="7745506" cy="1077218"/>
              </a:xfrm>
              <a:prstGeom prst="rect">
                <a:avLst/>
              </a:prstGeom>
              <a:blipFill>
                <a:blip r:embed="rId3"/>
                <a:stretch>
                  <a:fillRect l="-2203" t="-9605" b="-19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986566" y="1078508"/>
            <a:ext cx="3573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№1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23247" y="3341133"/>
                <a:ext cx="7745505" cy="213276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32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Решение: 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3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ru-R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∙5=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6+26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∙5=80</m:t>
                      </m:r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ru-RU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ru-RU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𝟖𝟎</m:t>
                    </m:r>
                  </m:oMath>
                </a14:m>
                <a:r>
                  <a:rPr lang="ru-RU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47" y="3341133"/>
                <a:ext cx="7745505" cy="2132763"/>
              </a:xfrm>
              <a:prstGeom prst="rect">
                <a:avLst/>
              </a:prstGeom>
              <a:blipFill>
                <a:blip r:embed="rId4"/>
                <a:stretch>
                  <a:fillRect l="-2046" t="-3989" b="-6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7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uzzhits.net/wp-content/uploads/2020/03/50-509509_informaes-subsidiaro-atuao-dos-promotores-de-justia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23247" y="2003128"/>
                <a:ext cx="7745506" cy="1077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Дано: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ru-RU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арифметическая прогрессия,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ru-RU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  <m:r>
                      <a:rPr lang="ru-RU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ru-RU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Найти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ru-RU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47" y="2003128"/>
                <a:ext cx="7745506" cy="1077218"/>
              </a:xfrm>
              <a:prstGeom prst="rect">
                <a:avLst/>
              </a:prstGeom>
              <a:blipFill>
                <a:blip r:embed="rId3"/>
                <a:stretch>
                  <a:fillRect l="-2203" t="-9605" b="-19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985187" y="1078508"/>
            <a:ext cx="357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23247" y="3227749"/>
                <a:ext cx="7745506" cy="232595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3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 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8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(−3)∙(16−1)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∙16=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24−45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∙16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=−168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𝟏𝟔</m:t>
                        </m:r>
                      </m:sub>
                    </m:sSub>
                    <m:r>
                      <a:rPr lang="ru-RU" sz="3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sz="3200" b="1" i="1">
                        <a:latin typeface="Cambria Math" panose="02040503050406030204" pitchFamily="18" charset="0"/>
                      </a:rPr>
                      <m:t>𝟏𝟔𝟖</m:t>
                    </m:r>
                  </m:oMath>
                </a14:m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47" y="3227749"/>
                <a:ext cx="7745506" cy="2325958"/>
              </a:xfrm>
              <a:prstGeom prst="rect">
                <a:avLst/>
              </a:prstGeom>
              <a:blipFill>
                <a:blip r:embed="rId4"/>
                <a:stretch>
                  <a:fillRect l="-2046" t="-3655" b="-7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0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uzzhits.net/wp-content/uploads/2020/03/50-509509_informaes-subsidiaro-atuao-dos-promotores-de-justia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785961" y="2060934"/>
                <a:ext cx="8559821" cy="10772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Дано: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последовательность,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=5</m:t>
                    </m:r>
                    <m:r>
                      <a:rPr lang="ru-RU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ru-RU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Найти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32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</m:oMath>
                </a14:m>
                <a:r>
                  <a:rPr lang="ru-RU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61" y="2060934"/>
                <a:ext cx="8559821" cy="1077218"/>
              </a:xfrm>
              <a:prstGeom prst="rect">
                <a:avLst/>
              </a:prstGeom>
              <a:blipFill>
                <a:blip r:embed="rId3"/>
                <a:stretch>
                  <a:fillRect l="-1993" t="-8989" r="-1068" b="-19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985187" y="1078508"/>
            <a:ext cx="357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№3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23247" y="3286716"/>
                <a:ext cx="7745506" cy="228594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3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 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=5∙40−5=195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32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3200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sub>
                        </m:sSub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∙40=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195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</a:rPr>
                      <m:t>∙40=3900</m:t>
                    </m:r>
                  </m:oMath>
                </a14:m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ru-RU" sz="3200" b="1" i="1">
                            <a:latin typeface="Cambria Math" panose="02040503050406030204" pitchFamily="18" charset="0"/>
                          </a:rPr>
                          <m:t>𝟒𝟎</m:t>
                        </m:r>
                      </m:sub>
                    </m:sSub>
                    <m:r>
                      <a:rPr lang="ru-RU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b="1" i="1">
                        <a:latin typeface="Cambria Math" panose="02040503050406030204" pitchFamily="18" charset="0"/>
                      </a:rPr>
                      <m:t>𝟑𝟗𝟎𝟎</m:t>
                    </m:r>
                  </m:oMath>
                </a14:m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47" y="3286716"/>
                <a:ext cx="7745506" cy="2285947"/>
              </a:xfrm>
              <a:prstGeom prst="rect">
                <a:avLst/>
              </a:prstGeom>
              <a:blipFill>
                <a:blip r:embed="rId4"/>
                <a:stretch>
                  <a:fillRect l="-2046" t="-3723" b="-7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1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uzzhits.net/wp-content/uploads/2020/03/50-509509_informaes-subsidiaro-atuao-dos-promotores-de-justia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3247" y="2042090"/>
            <a:ext cx="774550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всех натуральных чисел, кратных 6 и не превосходящих 250.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85187" y="1078508"/>
            <a:ext cx="357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№4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23247" y="3318505"/>
                <a:ext cx="7745506" cy="262764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, тогда:</m:t>
                    </m:r>
                    <m:r>
                      <a:rPr lang="ru-RU" sz="280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≤250,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≤41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41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</a:rPr>
                      <m:t>=6∙41=246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ru-RU" sz="2800">
                            <a:latin typeface="Cambria Math" panose="02040503050406030204" pitchFamily="18" charset="0"/>
                          </a:rPr>
                          <m:t>41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41</m:t>
                            </m:r>
                          </m:sub>
                        </m:sSub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∙41=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6+246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∙41=5166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ru-RU" sz="2800" b="1" i="1">
                            <a:latin typeface="Cambria Math" panose="02040503050406030204" pitchFamily="18" charset="0"/>
                          </a:rPr>
                          <m:t>𝟒𝟏</m:t>
                        </m:r>
                      </m:sub>
                    </m:sSub>
                    <m:r>
                      <a:rPr lang="ru-RU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>
                        <a:latin typeface="Cambria Math" panose="02040503050406030204" pitchFamily="18" charset="0"/>
                      </a:rPr>
                      <m:t>𝟓𝟏𝟔𝟔</m:t>
                    </m:r>
                  </m:oMath>
                </a14:m>
                <a:r>
                  <a:rPr lang="ru-RU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47" y="3318505"/>
                <a:ext cx="7745506" cy="2627642"/>
              </a:xfrm>
              <a:prstGeom prst="rect">
                <a:avLst/>
              </a:prstGeom>
              <a:blipFill>
                <a:blip r:embed="rId3"/>
                <a:stretch>
                  <a:fillRect l="-1652" t="-2315" b="-5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8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uzzhits.net/wp-content/uploads/2020/03/50-509509_informaes-subsidiaro-atuao-dos-promotores-de-justia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8912" y="2316163"/>
            <a:ext cx="96341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218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2021-01-30T07:25:44Z</dcterms:created>
  <dcterms:modified xsi:type="dcterms:W3CDTF">2021-02-23T10:46:03Z</dcterms:modified>
</cp:coreProperties>
</file>