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66" d="100"/>
          <a:sy n="66" d="100"/>
        </p:scale>
        <p:origin x="-1260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32AF-3565-4F74-8AF8-381070619243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AB51-57CC-4C4C-A2F6-F30308055F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32AF-3565-4F74-8AF8-381070619243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AB51-57CC-4C4C-A2F6-F30308055F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32AF-3565-4F74-8AF8-381070619243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AB51-57CC-4C4C-A2F6-F30308055F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32AF-3565-4F74-8AF8-381070619243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AB51-57CC-4C4C-A2F6-F30308055F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32AF-3565-4F74-8AF8-381070619243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AB51-57CC-4C4C-A2F6-F30308055F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32AF-3565-4F74-8AF8-381070619243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AB51-57CC-4C4C-A2F6-F30308055F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32AF-3565-4F74-8AF8-381070619243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AB51-57CC-4C4C-A2F6-F30308055F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32AF-3565-4F74-8AF8-381070619243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AB51-57CC-4C4C-A2F6-F30308055F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32AF-3565-4F74-8AF8-381070619243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AB51-57CC-4C4C-A2F6-F30308055F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32AF-3565-4F74-8AF8-381070619243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DAB51-57CC-4C4C-A2F6-F30308055F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932AF-3565-4F74-8AF8-381070619243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1BDAB51-57CC-4C4C-A2F6-F30308055F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400000"/>
                <a:alpha val="64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4932AF-3565-4F74-8AF8-381070619243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BDAB51-57CC-4C4C-A2F6-F30308055F7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chemeClr val="tx1">
                <a:lumMod val="65000"/>
              </a:schemeClr>
            </a:gs>
            <a:gs pos="8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43608" y="1196752"/>
            <a:ext cx="7125416" cy="68924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Проект «Моя семья»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006675" y="3140968"/>
            <a:ext cx="4110280" cy="1752600"/>
          </a:xfrm>
        </p:spPr>
        <p:txBody>
          <a:bodyPr>
            <a:normAutofit fontScale="62500" lnSpcReduction="20000"/>
          </a:bodyPr>
          <a:lstStyle/>
          <a:p>
            <a:endParaRPr lang="ru-RU" b="1" dirty="0" smtClean="0"/>
          </a:p>
          <a:p>
            <a:r>
              <a:rPr lang="ru-RU" b="1" dirty="0" smtClean="0"/>
              <a:t>Выполнила: </a:t>
            </a:r>
          </a:p>
          <a:p>
            <a:r>
              <a:rPr lang="ru-RU" b="1" dirty="0" err="1" smtClean="0"/>
              <a:t>Тюнева</a:t>
            </a:r>
            <a:r>
              <a:rPr lang="ru-RU" b="1" dirty="0" smtClean="0"/>
              <a:t> Анастасия, </a:t>
            </a:r>
          </a:p>
          <a:p>
            <a:r>
              <a:rPr lang="ru-RU" b="1" dirty="0" smtClean="0"/>
              <a:t>учащаяся 1 класса </a:t>
            </a:r>
          </a:p>
          <a:p>
            <a:r>
              <a:rPr lang="ru-RU" b="1" dirty="0" smtClean="0"/>
              <a:t>МБОУ СОШ №1 </a:t>
            </a:r>
          </a:p>
          <a:p>
            <a:r>
              <a:rPr lang="ru-RU" b="1" dirty="0" err="1" smtClean="0"/>
              <a:t>г.Ковдора</a:t>
            </a:r>
            <a:r>
              <a:rPr lang="ru-RU" b="1" dirty="0" smtClean="0"/>
              <a:t> Мурманской области</a:t>
            </a:r>
          </a:p>
          <a:p>
            <a:r>
              <a:rPr lang="ru-RU" b="1" dirty="0" smtClean="0"/>
              <a:t>2014 год</a:t>
            </a:r>
            <a:endParaRPr lang="ru-RU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19" y="2564904"/>
            <a:ext cx="4992555" cy="37444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74504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Мы большая,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дружная семья!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3808" y="2276872"/>
            <a:ext cx="3287684" cy="43808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100543713"/>
      </p:ext>
    </p:extLst>
  </p:cSld>
  <p:clrMapOvr>
    <a:masterClrMapping/>
  </p:clrMapOvr>
  <p:transition spd="slow" advTm="10159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Любим поваляться на травке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27784" y="1939478"/>
            <a:ext cx="3588058" cy="47810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756837269"/>
      </p:ext>
    </p:extLst>
  </p:cSld>
  <p:clrMapOvr>
    <a:masterClrMapping/>
  </p:clrMapOvr>
  <p:transition spd="slow" advTm="1048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А также - активный отдых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75656" y="1913464"/>
            <a:ext cx="6336704" cy="47525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721697986"/>
      </p:ext>
    </p:extLst>
  </p:cSld>
  <p:clrMapOvr>
    <a:masterClrMapping/>
  </p:clrMapOvr>
  <p:transition spd="slow" advTm="9899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Иногда можно и поработать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11528" y="1731886"/>
            <a:ext cx="3760672" cy="500948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743824305"/>
      </p:ext>
    </p:extLst>
  </p:cSld>
  <p:clrMapOvr>
    <a:masterClrMapping/>
  </p:clrMapOvr>
  <p:transition spd="slow" advTm="9853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А вот и плоды нашего труда!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3648" y="1916832"/>
            <a:ext cx="6312052" cy="47340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860772328"/>
      </p:ext>
    </p:extLst>
  </p:cSld>
  <p:clrMapOvr>
    <a:masterClrMapping/>
  </p:clrMapOvr>
  <p:transition spd="slow" advTm="9948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223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Ночью можно и погулять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776" y="1700808"/>
            <a:ext cx="3732074" cy="49729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77274931"/>
      </p:ext>
    </p:extLst>
  </p:cSld>
  <p:clrMapOvr>
    <a:masterClrMapping/>
  </p:clrMapOvr>
  <p:transition spd="slow" advTm="8980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Но самое главное - это хорошо выспаться</a:t>
            </a:r>
            <a:endParaRPr lang="ru-RU" sz="4400" b="1" dirty="0">
              <a:solidFill>
                <a:srgbClr val="C0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47664" y="1988840"/>
            <a:ext cx="6336704" cy="47525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031957579"/>
      </p:ext>
    </p:extLst>
  </p:cSld>
  <p:clrMapOvr>
    <a:masterClrMapping/>
  </p:clrMapOvr>
  <p:transition spd="slow" advTm="10887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56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Проект «Моя семья»</vt:lpstr>
      <vt:lpstr>Мы большая,  дружная семья!</vt:lpstr>
      <vt:lpstr>Любим поваляться на травке</vt:lpstr>
      <vt:lpstr>А также - активный отдых</vt:lpstr>
      <vt:lpstr>Иногда можно и поработать</vt:lpstr>
      <vt:lpstr>А вот и плоды нашего труда!</vt:lpstr>
      <vt:lpstr>Ночью можно и погулять</vt:lpstr>
      <vt:lpstr>Но самое главное - это хорошо выспаться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Дети</dc:creator>
  <cp:lastModifiedBy>Inna</cp:lastModifiedBy>
  <cp:revision>11</cp:revision>
  <dcterms:created xsi:type="dcterms:W3CDTF">2014-11-25T13:02:04Z</dcterms:created>
  <dcterms:modified xsi:type="dcterms:W3CDTF">2015-02-14T18:05:33Z</dcterms:modified>
</cp:coreProperties>
</file>