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5" r:id="rId7"/>
    <p:sldId id="262" r:id="rId8"/>
    <p:sldId id="266" r:id="rId9"/>
    <p:sldId id="263" r:id="rId10"/>
    <p:sldId id="264" r:id="rId11"/>
    <p:sldId id="267" r:id="rId12"/>
    <p:sldId id="268" r:id="rId13"/>
    <p:sldId id="269" r:id="rId14"/>
    <p:sldId id="270" r:id="rId15"/>
    <p:sldId id="258" r:id="rId16"/>
    <p:sldId id="272" r:id="rId17"/>
    <p:sldId id="273" r:id="rId18"/>
    <p:sldId id="274" r:id="rId19"/>
    <p:sldId id="275" r:id="rId20"/>
    <p:sldId id="271" r:id="rId21"/>
    <p:sldId id="277" r:id="rId22"/>
    <p:sldId id="276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2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85184"/>
            <a:ext cx="3106688" cy="1040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Купе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587"/>
            <a:ext cx="6109162" cy="417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863" y="2996952"/>
            <a:ext cx="6855123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муравей вопрос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704"/>
            <a:ext cx="1933440" cy="257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85184"/>
            <a:ext cx="3106688" cy="1040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Плацкарт 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и по запросу муравей вопрос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704"/>
            <a:ext cx="1933440" cy="257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Картинки по запросу плацкар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22" y="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плацкар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008" y="3429000"/>
            <a:ext cx="5156991" cy="344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3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22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393" y="5013176"/>
            <a:ext cx="3106688" cy="104097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Крузовой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поезд  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Картинки по запросу муравей вопрос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704"/>
            <a:ext cx="2365488" cy="315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Картинки по запросу грузовые поез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18045"/>
            <a:ext cx="6355113" cy="357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грузовые поез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14" y="-18073"/>
            <a:ext cx="5640260" cy="373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28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9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ru-RU" sz="4400" dirty="0">
                <a:latin typeface="Times New Roman" pitchFamily="18" charset="0"/>
                <a:ea typeface="Times New Roman"/>
                <a:cs typeface="Times New Roman" pitchFamily="18" charset="0"/>
              </a:rPr>
              <a:t>что приводит поезда в </a:t>
            </a:r>
            <a:r>
              <a:rPr lang="ru-RU" sz="4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движение?</a:t>
            </a: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ru-RU" sz="4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ea typeface="Times New Roman"/>
                <a:cs typeface="Times New Roman" pitchFamily="18" charset="0"/>
              </a:rPr>
              <a:t>кто управляет </a:t>
            </a:r>
            <a:r>
              <a:rPr lang="ru-RU" sz="4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поездом?</a:t>
            </a: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ru-RU" sz="4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как </a:t>
            </a:r>
            <a:r>
              <a:rPr lang="ru-RU" sz="4400" dirty="0">
                <a:latin typeface="Times New Roman" pitchFamily="18" charset="0"/>
                <a:ea typeface="Times New Roman"/>
                <a:cs typeface="Times New Roman" pitchFamily="18" charset="0"/>
              </a:rPr>
              <a:t>устроена железная дорога?</a:t>
            </a:r>
            <a:endParaRPr lang="ru-RU" sz="4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Картинки по запросу муравей вопрос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512" y="3704015"/>
            <a:ext cx="2365488" cy="315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2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464" y="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что приводит поезда в движение?</a:t>
            </a:r>
            <a:b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378" y="5925474"/>
            <a:ext cx="8229600" cy="6327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Локомотив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Картинки по запросу грузовые поез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737376" cy="516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55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кто управляет поездом?</a:t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Машинист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Картинки по запросу машинист поез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4721"/>
            <a:ext cx="8040216" cy="535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55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 устроена железная дорога?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420888"/>
            <a:ext cx="8003232" cy="3705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С. 91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Картинки по запросу муравей вопрос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1999"/>
            <a:ext cx="4572000" cy="609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55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Что за чудо? Вот машина!</a:t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Сто колёс! А где же шины?</a:t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По стальной дороге мчится.</a:t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Приглашает прокатиться.  </a:t>
            </a:r>
          </a:p>
          <a:p>
            <a:endParaRPr lang="ru-RU" dirty="0"/>
          </a:p>
        </p:txBody>
      </p:sp>
      <p:pic>
        <p:nvPicPr>
          <p:cNvPr id="1026" name="Picture 2" descr="Картинки по запросу муравей вопрос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560" y="4280079"/>
            <a:ext cx="1933440" cy="257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поез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80"/>
            <a:ext cx="7128792" cy="445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49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«Конка»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Картинки по запросу ко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7" y="1412776"/>
            <a:ext cx="911351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0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9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Картинки по запросу паровоз черепанов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79" y="-24970"/>
            <a:ext cx="5703021" cy="688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Картинки по запросу черепановы отец и сы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575" y="0"/>
            <a:ext cx="5273647" cy="351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90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9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6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метро поез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06"/>
            <a:ext cx="5905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97152"/>
            <a:ext cx="2495550" cy="13290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Метро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и по запросу метро поез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920" y="3645023"/>
            <a:ext cx="5698079" cy="320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муравей вопрос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08233"/>
            <a:ext cx="1933440" cy="257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и по запросу метро поезд внут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97" y="3140968"/>
            <a:ext cx="558467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метро поезд внутр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5" y="-28265"/>
            <a:ext cx="5190082" cy="345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8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71492"/>
            <a:ext cx="2962672" cy="1054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Электричка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Картинки по запросу электричка внут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88" y="0"/>
            <a:ext cx="5104944" cy="382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электрич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092" y="3284984"/>
            <a:ext cx="5356907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муравей вопрос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541" y="404664"/>
            <a:ext cx="1933440" cy="257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509120"/>
            <a:ext cx="3034680" cy="11129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Поезд дальнего следования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Картинки по запросу поезд дальнего следов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007024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муравей вопрос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541" y="404664"/>
            <a:ext cx="1933440" cy="257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поезд дальнего следования куп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63715"/>
            <a:ext cx="5652120" cy="378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56</Words>
  <Application>Microsoft Office PowerPoint</Application>
  <PresentationFormat>Экран (4:3)</PresentationFormat>
  <Paragraphs>17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приводит поезда в движение? </vt:lpstr>
      <vt:lpstr> кто управляет поездом? </vt:lpstr>
      <vt:lpstr>как устроена железная дорога? </vt:lpstr>
      <vt:lpstr>Презентация PowerPoint</vt:lpstr>
      <vt:lpstr>«Конка»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Тен</dc:creator>
  <cp:lastModifiedBy>Виктория Тен</cp:lastModifiedBy>
  <cp:revision>5</cp:revision>
  <dcterms:created xsi:type="dcterms:W3CDTF">2017-05-01T02:30:13Z</dcterms:created>
  <dcterms:modified xsi:type="dcterms:W3CDTF">2017-05-01T03:21:15Z</dcterms:modified>
</cp:coreProperties>
</file>