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 словесного творчества детей старшего дошкольного возраста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Подготовила: студентка 4 «Д» курса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ГОБУ СПО ВО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«ВМПК»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Прозорова Евгения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исследования - выявить наиболее эффективные приёмы развития словесного творчества старших дошкольников.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Задачи исследования:</a:t>
            </a:r>
          </a:p>
          <a:p>
            <a:pPr lvl="0"/>
            <a:r>
              <a:rPr lang="ru-RU" dirty="0" smtClean="0"/>
              <a:t>изучение</a:t>
            </a:r>
            <a:r>
              <a:rPr lang="ru-RU" dirty="0" smtClean="0"/>
              <a:t>, анализ и систематизация </a:t>
            </a:r>
            <a:r>
              <a:rPr lang="ru-RU" dirty="0" smtClean="0"/>
              <a:t>научных источников по проблеме исследования;</a:t>
            </a:r>
            <a:endParaRPr lang="ru-RU" dirty="0" smtClean="0"/>
          </a:p>
          <a:p>
            <a:pPr lvl="0"/>
            <a:r>
              <a:rPr lang="ru-RU" dirty="0" smtClean="0"/>
              <a:t>изучение </a:t>
            </a:r>
            <a:r>
              <a:rPr lang="ru-RU" dirty="0" smtClean="0"/>
              <a:t>различных методов развития словесного </a:t>
            </a:r>
            <a:r>
              <a:rPr lang="ru-RU" dirty="0" smtClean="0"/>
              <a:t>творчества;</a:t>
            </a:r>
            <a:endParaRPr lang="ru-RU" dirty="0" smtClean="0"/>
          </a:p>
          <a:p>
            <a:pPr lvl="0"/>
            <a:r>
              <a:rPr lang="ru-RU" dirty="0" smtClean="0"/>
              <a:t>Разработка вариантов применения различных технологий развития словесного творчества в условиях ДОУ.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ru-RU" b="1" i="1" dirty="0" smtClean="0"/>
              <a:t>Объект исследования</a:t>
            </a:r>
            <a:r>
              <a:rPr lang="ru-RU" dirty="0" smtClean="0"/>
              <a:t>: развитие  речи </a:t>
            </a:r>
            <a:r>
              <a:rPr lang="ru-RU" dirty="0" smtClean="0"/>
              <a:t>дошкольников</a:t>
            </a:r>
          </a:p>
          <a:p>
            <a:endParaRPr lang="en-US" dirty="0" smtClean="0"/>
          </a:p>
          <a:p>
            <a:r>
              <a:rPr lang="ru-RU" b="1" i="1" dirty="0" smtClean="0"/>
              <a:t>Предмет исследования</a:t>
            </a:r>
            <a:r>
              <a:rPr lang="ru-RU" dirty="0" smtClean="0"/>
              <a:t>: развитие словесного творчества старших </a:t>
            </a:r>
            <a:r>
              <a:rPr lang="ru-RU" dirty="0" smtClean="0"/>
              <a:t>дошкольников</a:t>
            </a:r>
          </a:p>
          <a:p>
            <a:endParaRPr lang="en-US" dirty="0" smtClean="0"/>
          </a:p>
          <a:p>
            <a:r>
              <a:rPr lang="ru-RU" b="1" i="1" dirty="0" smtClean="0"/>
              <a:t>Гипотеза</a:t>
            </a:r>
            <a:r>
              <a:rPr lang="ru-RU" dirty="0" smtClean="0"/>
              <a:t>: </a:t>
            </a:r>
            <a:r>
              <a:rPr lang="ru-RU" dirty="0" smtClean="0"/>
              <a:t>Применение </a:t>
            </a:r>
            <a:r>
              <a:rPr lang="ru-RU" dirty="0" smtClean="0"/>
              <a:t>нестандартных методов развития фантазии благотворно влияет на формирование словесного творчества старших дошкольников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Нестандартные методы развития словесного творчества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Теория решения изобретательных задач (ТРИЗ</a:t>
            </a:r>
            <a:r>
              <a:rPr lang="ru-RU" i="1" dirty="0" smtClean="0"/>
              <a:t>)</a:t>
            </a:r>
          </a:p>
          <a:p>
            <a:endParaRPr lang="ru-RU" i="1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Камень, брошенный в пруд</a:t>
            </a:r>
            <a:r>
              <a:rPr lang="ru-RU" i="1" dirty="0" smtClean="0"/>
              <a:t>»</a:t>
            </a:r>
          </a:p>
          <a:p>
            <a:endParaRPr lang="ru-RU" i="1" dirty="0" smtClean="0"/>
          </a:p>
          <a:p>
            <a:r>
              <a:rPr lang="ru-RU" i="1" dirty="0" smtClean="0"/>
              <a:t>«Бином фантазии</a:t>
            </a:r>
            <a:r>
              <a:rPr lang="ru-RU" i="1" dirty="0" smtClean="0"/>
              <a:t>»</a:t>
            </a:r>
          </a:p>
          <a:p>
            <a:endParaRPr lang="ru-RU" i="1" dirty="0" smtClean="0"/>
          </a:p>
          <a:p>
            <a:r>
              <a:rPr lang="ru-RU" i="1" dirty="0" smtClean="0"/>
              <a:t>«Фокальных объектов</a:t>
            </a:r>
            <a:r>
              <a:rPr lang="ru-RU" i="1" dirty="0" smtClean="0"/>
              <a:t>»</a:t>
            </a:r>
          </a:p>
          <a:p>
            <a:endParaRPr lang="ru-RU" i="1" dirty="0" smtClean="0"/>
          </a:p>
          <a:p>
            <a:r>
              <a:rPr lang="ru-RU" i="1" dirty="0" smtClean="0"/>
              <a:t>«Морфологического анализа»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643998" cy="5929354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творчество – это процесс созидания человеком чего-либо  нового на основе ранее знакомых элементов, требующий определенных знаний, умений, мотивов и способностей;</a:t>
            </a:r>
          </a:p>
          <a:p>
            <a:pPr lvl="0" algn="just"/>
            <a:r>
              <a:rPr lang="ru-RU" sz="2000" dirty="0" smtClean="0"/>
              <a:t>творчество не имеет никакой объективной ценности для Мира в целом, но является колоссальной субъективной ценностью для самого творца;</a:t>
            </a:r>
          </a:p>
          <a:p>
            <a:pPr lvl="0" algn="just"/>
            <a:r>
              <a:rPr lang="ru-RU" sz="2000" dirty="0" smtClean="0"/>
              <a:t>воспитание творчества – наитруднейший педагогический процесс, который, однако, при правильной организации приносит свои плоды;</a:t>
            </a:r>
            <a:endParaRPr lang="en-US" sz="2000" dirty="0" smtClean="0"/>
          </a:p>
          <a:p>
            <a:pPr algn="just"/>
            <a:r>
              <a:rPr lang="ru-RU" sz="2000" dirty="0" smtClean="0"/>
              <a:t>организованная работа по формированию у старших дошкольников творческого рассказывания основывается на индивидуальных особенностях детей, с учетом их возрастных особенностей, </a:t>
            </a:r>
            <a:r>
              <a:rPr lang="ru-RU" sz="2000" smtClean="0"/>
              <a:t>предыдущего опыта;</a:t>
            </a:r>
            <a:endParaRPr lang="ru-RU" sz="2000" dirty="0" smtClean="0"/>
          </a:p>
          <a:p>
            <a:pPr algn="just"/>
            <a:r>
              <a:rPr lang="ru-RU" sz="2000" dirty="0" smtClean="0"/>
              <a:t> развитие способности к словесному творчеству происходит постепенно при постоянном контроле педагога и с его помощью. </a:t>
            </a:r>
          </a:p>
          <a:p>
            <a:pPr algn="just"/>
            <a:r>
              <a:rPr lang="ru-RU" sz="2000" dirty="0" smtClean="0"/>
              <a:t>использование нестандартных методик развития воображения в ДОУ делает занятия яркими, развивает в детях фантазию, мышление, логику, самостоятельность.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МБОУ Прогимназия №2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Подготовительная группа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top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57357" y="1393926"/>
            <a:ext cx="5072098" cy="489545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Начальная диагностика уровня развития словесного творчества детей в экспериментальной группе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диагностика </a:t>
            </a:r>
            <a:r>
              <a:rPr lang="ru-RU" dirty="0" smtClean="0"/>
              <a:t>«Неоконченные рассказы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диагностика </a:t>
            </a:r>
            <a:r>
              <a:rPr lang="ru-RU" dirty="0" smtClean="0"/>
              <a:t>«Рассказ в картинках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диагностика </a:t>
            </a:r>
            <a:r>
              <a:rPr lang="ru-RU" dirty="0" smtClean="0"/>
              <a:t>«Описательные рассказы»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Формирующий педагогический эксперимент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Autofit/>
          </a:bodyPr>
          <a:lstStyle/>
          <a:p>
            <a:pPr lvl="0"/>
            <a:r>
              <a:rPr lang="ru-RU" sz="2300" dirty="0" smtClean="0"/>
              <a:t>«Волшебный мешочек»;</a:t>
            </a:r>
          </a:p>
          <a:p>
            <a:pPr lvl="0"/>
            <a:r>
              <a:rPr lang="ru-RU" sz="2300" dirty="0" smtClean="0"/>
              <a:t>Пересказ от лица литературного героя;</a:t>
            </a:r>
          </a:p>
          <a:p>
            <a:pPr lvl="0"/>
            <a:r>
              <a:rPr lang="ru-RU" sz="2300" dirty="0" smtClean="0"/>
              <a:t>Метод морфологического анализа;</a:t>
            </a:r>
          </a:p>
          <a:p>
            <a:pPr lvl="0"/>
            <a:r>
              <a:rPr lang="ru-RU" sz="2300" dirty="0" smtClean="0"/>
              <a:t>Метод фокальных объектов;</a:t>
            </a:r>
          </a:p>
          <a:p>
            <a:pPr lvl="0"/>
            <a:r>
              <a:rPr lang="ru-RU" sz="2300" dirty="0" smtClean="0"/>
              <a:t>Метод мозгового штурма;</a:t>
            </a:r>
          </a:p>
          <a:p>
            <a:pPr lvl="0"/>
            <a:r>
              <a:rPr lang="ru-RU" sz="2300" dirty="0" err="1" smtClean="0"/>
              <a:t>Эвроритм</a:t>
            </a:r>
            <a:r>
              <a:rPr lang="ru-RU" sz="2300" dirty="0" smtClean="0"/>
              <a:t>;</a:t>
            </a:r>
          </a:p>
          <a:p>
            <a:pPr lvl="0"/>
            <a:r>
              <a:rPr lang="ru-RU" sz="2300" dirty="0" smtClean="0"/>
              <a:t>«Волшебная дорожка»;</a:t>
            </a:r>
          </a:p>
          <a:p>
            <a:pPr lvl="0"/>
            <a:r>
              <a:rPr lang="ru-RU" sz="2300" dirty="0" smtClean="0"/>
              <a:t>«</a:t>
            </a:r>
            <a:r>
              <a:rPr lang="ru-RU" sz="2300" dirty="0" err="1" smtClean="0"/>
              <a:t>Вертолина</a:t>
            </a:r>
            <a:r>
              <a:rPr lang="ru-RU" sz="2300" dirty="0" smtClean="0"/>
              <a:t>»;</a:t>
            </a:r>
          </a:p>
          <a:p>
            <a:pPr lvl="0"/>
            <a:r>
              <a:rPr lang="ru-RU" sz="2300" dirty="0" smtClean="0"/>
              <a:t>«Камень, брошенный в пруд»;</a:t>
            </a:r>
          </a:p>
          <a:p>
            <a:pPr lvl="0"/>
            <a:r>
              <a:rPr lang="ru-RU" sz="2300" dirty="0" smtClean="0"/>
              <a:t>Игры «</a:t>
            </a:r>
            <a:r>
              <a:rPr lang="ru-RU" sz="2300" dirty="0" err="1" smtClean="0"/>
              <a:t>да-нет-ки</a:t>
            </a:r>
            <a:r>
              <a:rPr lang="ru-RU" sz="2300" dirty="0" smtClean="0"/>
              <a:t>»;</a:t>
            </a:r>
          </a:p>
          <a:p>
            <a:pPr lvl="0"/>
            <a:r>
              <a:rPr lang="ru-RU" sz="2300" dirty="0" smtClean="0"/>
              <a:t>Составление рассказов по картинкам;</a:t>
            </a:r>
          </a:p>
          <a:p>
            <a:pPr lvl="0"/>
            <a:r>
              <a:rPr lang="ru-RU" sz="2300" dirty="0" smtClean="0"/>
              <a:t>Иллюстрирование придуманных сказок.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Ожидаемые результаты: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дошкольники </a:t>
            </a:r>
            <a:r>
              <a:rPr lang="ru-RU" dirty="0" smtClean="0"/>
              <a:t>освоят новые методы фантазирования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научатся </a:t>
            </a:r>
            <a:r>
              <a:rPr lang="ru-RU" dirty="0" smtClean="0"/>
              <a:t>придумывать сказки, рассказы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улучшат </a:t>
            </a:r>
            <a:r>
              <a:rPr lang="ru-RU" dirty="0" smtClean="0"/>
              <a:t>навыки связной логической речи.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363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Развитие словесного творчества детей старшего дошкольного возраста</vt:lpstr>
      <vt:lpstr>Цель исследования - выявить наиболее эффективные приёмы развития словесного творчества старших дошкольников.</vt:lpstr>
      <vt:lpstr>Презентация PowerPoint</vt:lpstr>
      <vt:lpstr>Нестандартные методы развития словесного творчества</vt:lpstr>
      <vt:lpstr>Презентация PowerPoint</vt:lpstr>
      <vt:lpstr>МБОУ Прогимназия №2 Подготовительная группа</vt:lpstr>
      <vt:lpstr>Начальная диагностика уровня развития словесного творчества детей в экспериментальной группе</vt:lpstr>
      <vt:lpstr>Формирующий педагогический эксперимент</vt:lpstr>
      <vt:lpstr>Ожидаемые результаты: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словесного творчества детей старшего дошкольного возраста</dc:title>
  <cp:lastModifiedBy>Вера</cp:lastModifiedBy>
  <cp:revision>11</cp:revision>
  <dcterms:modified xsi:type="dcterms:W3CDTF">2014-05-27T05:40:10Z</dcterms:modified>
</cp:coreProperties>
</file>