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Природно-хозяйственные </a:t>
            </a:r>
            <a:r>
              <a:rPr lang="ru-RU" dirty="0" smtClean="0"/>
              <a:t>регионы России, </a:t>
            </a:r>
            <a:r>
              <a:rPr lang="ru-RU" dirty="0" smtClean="0"/>
              <a:t>в которых производят шоколадные конфеты. 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Природно-хозяйственные регионе России продаваемых конфет в п.Ерцево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Центральная Россия </c:v>
                </c:pt>
                <c:pt idx="1">
                  <c:v>Европейский Юг </c:v>
                </c:pt>
                <c:pt idx="2">
                  <c:v>Европейский север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Природно-хозяйственные регионы России, </a:t>
            </a:r>
            <a:r>
              <a:rPr lang="ru-RU" dirty="0" smtClean="0"/>
              <a:t>в которых производят торты. 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Природно-хозяйственные регионы России, продаваемых тортов в п.Ерцево 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Урал</c:v>
                </c:pt>
                <c:pt idx="1">
                  <c:v>Центральна Россия </c:v>
                </c:pt>
                <c:pt idx="2">
                  <c:v>Европейский-Север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9274-180D-4361-947C-ED89C0CF903A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39EBD-2173-448F-8C11-DF3A7D203A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9EBD-2173-448F-8C11-DF3A7D203AB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9EBD-2173-448F-8C11-DF3A7D203AB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9EBD-2173-448F-8C11-DF3A7D203AB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9EBD-2173-448F-8C11-DF3A7D203AB3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9EBD-2173-448F-8C11-DF3A7D203AB3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9EBD-2173-448F-8C11-DF3A7D203AB3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9EBD-2173-448F-8C11-DF3A7D203AB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9EBD-2173-448F-8C11-DF3A7D203AB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9EBD-2173-448F-8C11-DF3A7D203AB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9EBD-2173-448F-8C11-DF3A7D203AB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9EBD-2173-448F-8C11-DF3A7D203AB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9EBD-2173-448F-8C11-DF3A7D203AB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9EBD-2173-448F-8C11-DF3A7D203AB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9EBD-2173-448F-8C11-DF3A7D203AB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4;&#1072;&#1088;&#1089;%20&#1082;&#1072;&#1088;&#1090;&#1080;&#1085;&#1082;&#1080;%20&#1082;&#1086;&#1085;&#1092;&#1077;&#1090;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recommend.ru/content/konfety-atag-sheksna-777" TargetMode="External"/><Relationship Id="rId4" Type="http://schemas.openxmlformats.org/officeDocument/2006/relationships/hyperlink" Target="https://yandex.ru/images/search?text=&#1088;&#1086;&#1084;&#1072;&#1096;&#1082;&#1072;+&#1082;&#1072;&#1088;&#1090;&#1080;&#1085;&#1082;&#1080;+&#1082;&#1086;&#1085;&#1092;&#1077;&#1090;&#1099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057400"/>
            <a:ext cx="8001000" cy="25336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География «сладкой» промышленности моей страны.</a:t>
            </a:r>
            <a:br>
              <a:rPr lang="ru-RU" dirty="0" smtClean="0"/>
            </a:br>
            <a:r>
              <a:rPr lang="ru-RU" dirty="0" smtClean="0"/>
              <a:t> (на примере кондитерских изделий продаваемых в  </a:t>
            </a:r>
            <a:r>
              <a:rPr lang="ru-RU" dirty="0" err="1" smtClean="0"/>
              <a:t>п.Ерцево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5181600"/>
            <a:ext cx="5943600" cy="167640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Проект делала ученица 9 «А» класса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МБОУ «</a:t>
            </a:r>
            <a:r>
              <a:rPr lang="ru-RU" sz="1800" dirty="0" err="1" smtClean="0">
                <a:solidFill>
                  <a:schemeClr val="tx1"/>
                </a:solidFill>
              </a:rPr>
              <a:t>Ерцевская</a:t>
            </a:r>
            <a:r>
              <a:rPr lang="ru-RU" sz="1800" dirty="0" smtClean="0">
                <a:solidFill>
                  <a:schemeClr val="tx1"/>
                </a:solidFill>
              </a:rPr>
              <a:t> СШ»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Копытова Ольга Михайловна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Учитель географии:</a:t>
            </a:r>
          </a:p>
          <a:p>
            <a:r>
              <a:rPr lang="ru-RU" sz="1800" dirty="0" err="1" smtClean="0">
                <a:solidFill>
                  <a:schemeClr val="tx1"/>
                </a:solidFill>
              </a:rPr>
              <a:t>Рубайло</a:t>
            </a:r>
            <a:r>
              <a:rPr lang="ru-RU" sz="1800" dirty="0" smtClean="0">
                <a:solidFill>
                  <a:schemeClr val="tx1"/>
                </a:solidFill>
              </a:rPr>
              <a:t> Оксана Александровна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28600"/>
          <a:ext cx="9144000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Название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Фирма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Природно-хозяйственный регион </a:t>
                      </a:r>
                      <a:endParaRPr lang="ru-RU" sz="1600" b="1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</a:t>
                      </a:r>
                      <a:r>
                        <a:rPr lang="ru-RU" sz="1600" dirty="0" err="1" smtClean="0"/>
                        <a:t>Конти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ОДО «</a:t>
                      </a:r>
                      <a:r>
                        <a:rPr lang="ru-RU" sz="1600" dirty="0" err="1" smtClean="0"/>
                        <a:t>Мостра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Центральна Россия</a:t>
                      </a:r>
                      <a:r>
                        <a:rPr lang="ru-RU" sz="1600" baseline="0" dirty="0" smtClean="0"/>
                        <a:t> (г.Москва)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20170408_121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ппрол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334893"/>
            <a:ext cx="4210050" cy="352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04800"/>
          <a:ext cx="9144000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Фирма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Природно-хозяйственный регион России 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«Сметанник»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«Ландыш»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«Сказка»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«Медовик»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«Вологодский </a:t>
                      </a:r>
                      <a:r>
                        <a:rPr lang="ru-RU" smtClean="0"/>
                        <a:t>хлебокомбинат</a:t>
                      </a:r>
                      <a:r>
                        <a:rPr lang="ru-RU" dirty="0" smtClean="0"/>
                        <a:t>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Европейский-Север</a:t>
                      </a:r>
                      <a:r>
                        <a:rPr lang="ru-RU" baseline="0" dirty="0" smtClean="0"/>
                        <a:t> (г.Вологда)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20170408_121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191000" cy="3143250"/>
          </a:xfrm>
          <a:prstGeom prst="rect">
            <a:avLst/>
          </a:prstGeom>
        </p:spPr>
      </p:pic>
      <p:pic>
        <p:nvPicPr>
          <p:cNvPr id="6" name="Рисунок 5" descr="рмориол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09800"/>
            <a:ext cx="4114800" cy="3364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381000"/>
          <a:ext cx="8839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381000"/>
          <a:ext cx="8305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Источники информации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hlinkClick r:id="rId3"/>
              </a:rPr>
              <a:t>https://yandex.ru/images/search?text=</a:t>
            </a:r>
            <a:r>
              <a:rPr lang="ru-RU" sz="2000" dirty="0" smtClean="0">
                <a:hlinkClick r:id="rId3"/>
              </a:rPr>
              <a:t>марс%20картинки%20конфет</a:t>
            </a: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hlinkClick r:id="rId4"/>
              </a:rPr>
              <a:t>https://yandex.ru/images/search?text=</a:t>
            </a:r>
            <a:r>
              <a:rPr lang="ru-RU" sz="2000" dirty="0" err="1" smtClean="0">
                <a:hlinkClick r:id="rId4"/>
              </a:rPr>
              <a:t>ромашка+картинки+конфеты</a:t>
            </a: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hlinkClick r:id="rId5"/>
              </a:rPr>
              <a:t>http://irecommend.ru/content/konfety-atag-sheksna-777</a:t>
            </a: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Цель моей работы – выяснить, где производят кондитерские изделия в России (на примере продаваемых в </a:t>
            </a:r>
            <a:r>
              <a:rPr lang="ru-RU" sz="2000" dirty="0" err="1" smtClean="0"/>
              <a:t>п.Ерцево</a:t>
            </a:r>
            <a:r>
              <a:rPr lang="ru-RU" sz="2000" dirty="0" smtClean="0"/>
              <a:t> шоколадных конфет и тортов).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1) Изучить понятие пищевой промышленности, её состав и факторы ее размещения. </a:t>
            </a:r>
          </a:p>
          <a:p>
            <a:pPr lvl="0" algn="just">
              <a:buNone/>
            </a:pPr>
            <a:r>
              <a:rPr lang="ru-RU" sz="2400" dirty="0" smtClean="0"/>
              <a:t>   2) Изучить ассортимент кондитерских изделий ( шоколадных конфет, тортов) продаваемых в магазинах </a:t>
            </a:r>
            <a:r>
              <a:rPr lang="ru-RU" sz="2400" dirty="0" err="1" smtClean="0"/>
              <a:t>п.Ерцево</a:t>
            </a:r>
            <a:r>
              <a:rPr lang="ru-RU" sz="2400" dirty="0" smtClean="0"/>
              <a:t>.</a:t>
            </a:r>
          </a:p>
          <a:p>
            <a:pPr lvl="0" algn="just">
              <a:buNone/>
            </a:pPr>
            <a:r>
              <a:rPr lang="ru-RU" sz="2400" dirty="0" smtClean="0"/>
              <a:t>   3) Выяснить, где были произведены кондитерские изделия: фабрика, город, природно-хозяйственный регион.</a:t>
            </a:r>
          </a:p>
          <a:p>
            <a:pPr lvl="0" algn="just">
              <a:buNone/>
            </a:pPr>
            <a:r>
              <a:rPr lang="ru-RU" sz="2400" dirty="0" smtClean="0"/>
              <a:t>   4) Составить на основе полученных данных таблицу и выяснить в каких природно-хозяйственных регионах производят кондитерские изделия.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28600"/>
          <a:ext cx="9144000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Название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Фирма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Природно-хозяйственный регион </a:t>
                      </a:r>
                      <a:r>
                        <a:rPr lang="ru-RU" sz="1800" b="1" dirty="0" err="1" smtClean="0"/>
                        <a:t>Росии</a:t>
                      </a:r>
                      <a:r>
                        <a:rPr lang="ru-RU" sz="1800" b="1" dirty="0" smtClean="0"/>
                        <a:t> </a:t>
                      </a:r>
                      <a:endParaRPr lang="ru-RU" sz="1800" b="1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b="0" dirty="0" smtClean="0"/>
                        <a:t>«Праздник сластёны» </a:t>
                      </a:r>
                    </a:p>
                    <a:p>
                      <a:pPr marL="342900" indent="-342900" algn="ctr">
                        <a:buFont typeface="+mj-lt"/>
                        <a:buNone/>
                      </a:pP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ООО «Новые технологии»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Европейский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Юг (г.Краснодар)</a:t>
                      </a:r>
                      <a:r>
                        <a:rPr lang="ru-RU" sz="1600" b="0" baseline="0" dirty="0" smtClean="0"/>
                        <a:t> 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20170317_093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96982" y="2687782"/>
            <a:ext cx="4571999" cy="3158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061620"/>
            <a:ext cx="3048000" cy="4487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2400"/>
          <a:ext cx="9144000" cy="1582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Фирма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Природно-хозяйственный</a:t>
                      </a:r>
                      <a:r>
                        <a:rPr lang="ru-RU" b="1" baseline="0" dirty="0" smtClean="0"/>
                        <a:t> регион </a:t>
                      </a:r>
                      <a:endParaRPr lang="ru-RU" b="1" dirty="0"/>
                    </a:p>
                  </a:txBody>
                  <a:tcPr/>
                </a:tc>
              </a:tr>
              <a:tr h="942095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«Маленькое чудо»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«Степ»</a:t>
                      </a:r>
                      <a:endParaRPr lang="ru-RU" sz="1600" baseline="0" dirty="0" smtClean="0"/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baseline="0" dirty="0" smtClean="0"/>
                        <a:t>«</a:t>
                      </a:r>
                      <a:r>
                        <a:rPr lang="ru-RU" sz="1600" baseline="0" dirty="0" err="1" smtClean="0"/>
                        <a:t>Лёвушка</a:t>
                      </a:r>
                      <a:r>
                        <a:rPr lang="ru-RU" sz="1600" baseline="0" dirty="0" smtClean="0"/>
                        <a:t>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Славянка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Центральная Россия (г.Старый</a:t>
                      </a:r>
                      <a:r>
                        <a:rPr lang="ru-RU" sz="1600" baseline="0" dirty="0" smtClean="0"/>
                        <a:t> Оскол)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20170317_093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05939" y="2844338"/>
            <a:ext cx="4343400" cy="2921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те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905000"/>
            <a:ext cx="451008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4343400"/>
            <a:ext cx="459581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04800"/>
          <a:ext cx="9144000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Название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Фирма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Природно-хозяйственный</a:t>
                      </a:r>
                      <a:r>
                        <a:rPr lang="ru-RU" b="1" baseline="0" dirty="0" smtClean="0"/>
                        <a:t> регион </a:t>
                      </a:r>
                      <a:r>
                        <a:rPr lang="ru-RU" b="1" baseline="0" dirty="0" err="1" smtClean="0"/>
                        <a:t>Росии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</a:t>
                      </a:r>
                      <a:r>
                        <a:rPr lang="en-US" sz="1600" dirty="0" err="1" smtClean="0"/>
                        <a:t>MilkyWay</a:t>
                      </a:r>
                      <a:r>
                        <a:rPr lang="ru-RU" sz="1600" dirty="0" smtClean="0"/>
                        <a:t>»</a:t>
                      </a:r>
                      <a:endParaRPr lang="en-US" sz="1600" dirty="0" smtClean="0"/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Snickers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en-US" sz="16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Mars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OOO </a:t>
                      </a:r>
                      <a:r>
                        <a:rPr lang="ru-RU" sz="1600" dirty="0" smtClean="0"/>
                        <a:t>«Марс» 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Центральная Россия</a:t>
                      </a:r>
                      <a:r>
                        <a:rPr lang="ru-RU" sz="1600" baseline="0" dirty="0" smtClean="0"/>
                        <a:t>  (г.Ступино)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4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4276987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70317_093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444938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4б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4800600"/>
            <a:ext cx="562927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04800"/>
          <a:ext cx="9144000" cy="150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Фирма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Природно-хозяйственный</a:t>
                      </a:r>
                      <a:r>
                        <a:rPr lang="ru-RU" b="1" baseline="0" dirty="0" smtClean="0"/>
                        <a:t> регион России </a:t>
                      </a:r>
                      <a:endParaRPr lang="ru-RU" b="1" dirty="0"/>
                    </a:p>
                  </a:txBody>
                  <a:tcPr/>
                </a:tc>
              </a:tr>
              <a:tr h="41929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«Ромашка» 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«Ласточка» 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«Нива»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ОАО «Красный октябрь»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Центральная Россия  (г.Москва)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5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95401" y="1371600"/>
            <a:ext cx="1600199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5б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514600"/>
            <a:ext cx="47498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шощшл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572000"/>
            <a:ext cx="6096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04800"/>
          <a:ext cx="9144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Название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Фирма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Природно-хозяйственный регион </a:t>
                      </a:r>
                      <a:r>
                        <a:rPr lang="ru-RU" b="1" dirty="0" err="1" smtClean="0"/>
                        <a:t>Росии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«777»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«Марина»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«333»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АтАг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Европейский-Север</a:t>
                      </a:r>
                      <a:r>
                        <a:rPr lang="ru-RU" sz="1600" baseline="0" dirty="0" smtClean="0"/>
                        <a:t> (п.Шексна)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лрл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57400"/>
            <a:ext cx="4191000" cy="448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7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362200"/>
            <a:ext cx="3692495" cy="365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28600"/>
          <a:ext cx="9144000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Название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Фирма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Природно-хозяйственный</a:t>
                      </a:r>
                      <a:r>
                        <a:rPr lang="ru-RU" b="1" baseline="0" dirty="0" smtClean="0"/>
                        <a:t> регион </a:t>
                      </a:r>
                      <a:r>
                        <a:rPr lang="ru-RU" b="1" baseline="0" dirty="0" err="1" smtClean="0"/>
                        <a:t>Росии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«Любимчик»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«Шоколадное небо»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«Пломбирный»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600" dirty="0" smtClean="0"/>
                        <a:t>«Шоколадный»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ОАО «</a:t>
                      </a:r>
                      <a:r>
                        <a:rPr lang="ru-RU" sz="1600" dirty="0" err="1" smtClean="0"/>
                        <a:t>Хлебпром</a:t>
                      </a:r>
                      <a:r>
                        <a:rPr lang="ru-RU" sz="1600" dirty="0" smtClean="0"/>
                        <a:t>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Урал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20170408_125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057400"/>
            <a:ext cx="5012267" cy="2819400"/>
          </a:xfrm>
          <a:prstGeom prst="rect">
            <a:avLst/>
          </a:prstGeom>
        </p:spPr>
      </p:pic>
      <p:pic>
        <p:nvPicPr>
          <p:cNvPr id="7" name="Рисунок 6" descr="20170408_125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133" y="3981450"/>
            <a:ext cx="5113867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341</Words>
  <PresentationFormat>Экран (4:3)</PresentationFormat>
  <Paragraphs>95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География «сладкой» промышленности моей страны.  (на примере кондитерских изделий продаваемых в  п.Ерцево) </vt:lpstr>
      <vt:lpstr>Цель</vt:lpstr>
      <vt:lpstr>Задачи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Источники информации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Ирина</cp:lastModifiedBy>
  <cp:revision>27</cp:revision>
  <dcterms:created xsi:type="dcterms:W3CDTF">2017-04-11T16:28:02Z</dcterms:created>
  <dcterms:modified xsi:type="dcterms:W3CDTF">2017-04-24T09:50:55Z</dcterms:modified>
</cp:coreProperties>
</file>