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6" r:id="rId4"/>
    <p:sldId id="271" r:id="rId5"/>
    <p:sldId id="273" r:id="rId6"/>
    <p:sldId id="256" r:id="rId7"/>
    <p:sldId id="274" r:id="rId8"/>
    <p:sldId id="264" r:id="rId9"/>
    <p:sldId id="276" r:id="rId10"/>
    <p:sldId id="269" r:id="rId11"/>
    <p:sldId id="27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2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4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9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2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4.jpeg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Pictures\природа без фона\636837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"/>
          <a:stretch/>
        </p:blipFill>
        <p:spPr bwMode="auto">
          <a:xfrm>
            <a:off x="107505" y="855503"/>
            <a:ext cx="9036496" cy="61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47" y="-41614"/>
            <a:ext cx="932935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536820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lassica One" panose="03000607020000020002" pitchFamily="66" charset="0"/>
              </a:rPr>
              <a:t>УМК «Школа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lassica One" panose="03000607020000020002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416" y="3906447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Потапова Ирина Анатольевна,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у</a:t>
            </a:r>
            <a:r>
              <a:rPr lang="ru-RU" sz="2000" dirty="0" smtClean="0"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МБОУ СОШ № 35,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г</a:t>
            </a:r>
            <a:r>
              <a:rPr lang="ru-RU" sz="2000" dirty="0" smtClean="0">
                <a:latin typeface="Monotype Corsiva" panose="03010101010201010101" pitchFamily="66" charset="0"/>
              </a:rPr>
              <a:t>. Иркутск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247812" cy="7015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9993"/>
            <a:ext cx="9255126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3975"/>
            <a:ext cx="9255126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ирина\Desktop\952529_html_m791290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6170" y="399498"/>
            <a:ext cx="2012647" cy="207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на\Desktop\chitat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4698"/>
            <a:ext cx="2164514" cy="2146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рина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6951"/>
            <a:ext cx="4073458" cy="288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5509960" y="3747503"/>
            <a:ext cx="2175174" cy="2634341"/>
            <a:chOff x="5652120" y="3539628"/>
            <a:chExt cx="2463206" cy="2883753"/>
          </a:xfrm>
        </p:grpSpPr>
        <p:pic>
          <p:nvPicPr>
            <p:cNvPr id="6151" name="Picture 7" descr="C:\Users\ирина\Desktop\0017-019-A-iz-peska-na-beregu-mozhno-delat-kulichiki-i-stroit-zamk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539628"/>
              <a:ext cx="2463206" cy="28837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6077967" y="4056335"/>
              <a:ext cx="1380489" cy="1933414"/>
              <a:chOff x="5203173" y="3976221"/>
              <a:chExt cx="1380489" cy="1933414"/>
            </a:xfrm>
          </p:grpSpPr>
          <p:pic>
            <p:nvPicPr>
              <p:cNvPr id="6152" name="Picture 8" descr="C:\Users\ирина\Desktop\6810717-Lonely-Boy--Stock-Photo-sad-boy-clipar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77" b="100000" l="0" r="98319">
                            <a14:foregroundMark x1="29412" y1="35077" x2="29412" y2="35077"/>
                            <a14:foregroundMark x1="53922" y1="32538" x2="53922" y2="32538"/>
                            <a14:foregroundMark x1="53081" y1="36077" x2="53081" y2="36077"/>
                            <a14:foregroundMark x1="33053" y1="31077" x2="33053" y2="31077"/>
                            <a14:foregroundMark x1="57563" y1="33538" x2="57563" y2="33538"/>
                            <a14:foregroundMark x1="61204" y1="36077" x2="61204" y2="36077"/>
                            <a14:foregroundMark x1="55742" y1="37077" x2="55742" y2="37077"/>
                            <a14:foregroundMark x1="10364" y1="91462" x2="10364" y2="91462"/>
                            <a14:foregroundMark x1="22129" y1="91462" x2="22129" y2="91462"/>
                            <a14:foregroundMark x1="48459" y1="96462" x2="48459" y2="96462"/>
                            <a14:foregroundMark x1="32073" y1="34538" x2="32073" y2="34538"/>
                            <a14:foregroundMark x1="27591" y1="30538" x2="27591" y2="30538"/>
                            <a14:foregroundMark x1="60364" y1="35077" x2="60364" y2="3507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1772" y="3976221"/>
                <a:ext cx="1061890" cy="1933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Облако 1"/>
              <p:cNvSpPr/>
              <p:nvPr/>
            </p:nvSpPr>
            <p:spPr>
              <a:xfrm>
                <a:off x="5203173" y="5384291"/>
                <a:ext cx="432048" cy="288032"/>
              </a:xfrm>
              <a:prstGeom prst="cloud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2098406" y="2730854"/>
            <a:ext cx="4947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Найди строчки в тексте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53" name="Picture 9" descr="C:\Users\ирина\Pictures\boy-playing-piano-clipart-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8" b="98615" l="2154" r="96154">
                        <a14:foregroundMark x1="45538" y1="74000" x2="45538" y2="74000"/>
                        <a14:foregroundMark x1="47231" y1="74000" x2="47231" y2="74000"/>
                        <a14:foregroundMark x1="53077" y1="74000" x2="53077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2862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Pictures\природа без фона\636837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"/>
          <a:stretch/>
        </p:blipFill>
        <p:spPr bwMode="auto">
          <a:xfrm>
            <a:off x="107505" y="855503"/>
            <a:ext cx="9036496" cy="61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47" y="-41614"/>
            <a:ext cx="932935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536820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lassica One" panose="03000607020000020002" pitchFamily="66" charset="0"/>
              </a:rPr>
              <a:t>УМК «Школа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lassica One" panose="03000607020000020002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416" y="3906447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Потапова Ирина Анатольевна,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у</a:t>
            </a:r>
            <a:r>
              <a:rPr lang="ru-RU" sz="2000" dirty="0" smtClean="0"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МБОУ СОШ № 35,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г</a:t>
            </a:r>
            <a:r>
              <a:rPr lang="ru-RU" sz="2000" dirty="0" smtClean="0">
                <a:latin typeface="Monotype Corsiva" panose="03010101010201010101" pitchFamily="66" charset="0"/>
              </a:rPr>
              <a:t>. Иркутск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247812" cy="7015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природа без фона\6368376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6"/>
          <a:stretch/>
        </p:blipFill>
        <p:spPr bwMode="auto">
          <a:xfrm>
            <a:off x="3563888" y="3212976"/>
            <a:ext cx="5467679" cy="35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57150"/>
            <a:ext cx="92583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3952" y="404664"/>
            <a:ext cx="4536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Продолжите   фразу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0567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Я узнал  …</a:t>
            </a:r>
          </a:p>
          <a:p>
            <a:r>
              <a:rPr lang="ru-RU" sz="4000" b="1" dirty="0" smtClean="0">
                <a:latin typeface="Monotype Corsiva" panose="03010101010201010101" pitchFamily="66" charset="0"/>
              </a:rPr>
              <a:t>У меня получилось  …</a:t>
            </a:r>
          </a:p>
          <a:p>
            <a:r>
              <a:rPr lang="ru-RU" sz="4000" b="1" dirty="0" smtClean="0">
                <a:latin typeface="Monotype Corsiva" panose="03010101010201010101" pitchFamily="66" charset="0"/>
              </a:rPr>
              <a:t>Мне было трудно  …</a:t>
            </a:r>
          </a:p>
          <a:p>
            <a:r>
              <a:rPr lang="ru-RU" sz="4000" b="1" dirty="0" smtClean="0">
                <a:latin typeface="Monotype Corsiva" panose="03010101010201010101" pitchFamily="66" charset="0"/>
              </a:rPr>
              <a:t>Я бы похвалил  …</a:t>
            </a:r>
          </a:p>
          <a:p>
            <a:endParaRPr lang="ru-RU" sz="4000" b="1" dirty="0" smtClean="0">
              <a:latin typeface="Monotype Corsiva" panose="03010101010201010101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1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57150"/>
            <a:ext cx="92583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ирина\Desktop\19dbced4ebb30edc79f26f994fc1997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1" y="513470"/>
            <a:ext cx="809933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13213"/>
            <a:ext cx="208823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3975"/>
            <a:ext cx="9255126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ирина\Desktop\293229-be1a5-54754892-m750x740-ub89f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26227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620688"/>
            <a:ext cx="2232248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3975"/>
            <a:ext cx="9255126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ирина\Desktop\56187d8c67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9933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08720"/>
            <a:ext cx="2592288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Pictures\природа без фона\636837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"/>
          <a:stretch/>
        </p:blipFill>
        <p:spPr bwMode="auto">
          <a:xfrm>
            <a:off x="107505" y="855503"/>
            <a:ext cx="9036496" cy="61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47" y="-41614"/>
            <a:ext cx="932935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536820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lassica One" panose="03000607020000020002" pitchFamily="66" charset="0"/>
              </a:rPr>
              <a:t>УМК «Школа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lassica One" panose="03000607020000020002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416" y="3906447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Потапова Ирина Анатольевна,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у</a:t>
            </a:r>
            <a:r>
              <a:rPr lang="ru-RU" sz="2000" dirty="0" smtClean="0"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МБОУ СОШ № 35,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г</a:t>
            </a:r>
            <a:r>
              <a:rPr lang="ru-RU" sz="2000" dirty="0" smtClean="0">
                <a:latin typeface="Monotype Corsiva" panose="03010101010201010101" pitchFamily="66" charset="0"/>
              </a:rPr>
              <a:t>. Иркутск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247812" cy="7015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e2f83b9e5b67eb81a71330898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6838"/>
            <a:ext cx="9328150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Pictures\природа без фона\636837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"/>
          <a:stretch/>
        </p:blipFill>
        <p:spPr bwMode="auto">
          <a:xfrm>
            <a:off x="107505" y="855503"/>
            <a:ext cx="9036496" cy="61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47" y="-41614"/>
            <a:ext cx="932935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536820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lassica One" panose="03000607020000020002" pitchFamily="66" charset="0"/>
              </a:rPr>
              <a:t>УМК «Школа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lassica One" panose="03000607020000020002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416" y="3906447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Потапова Ирина Анатольевна,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у</a:t>
            </a:r>
            <a:r>
              <a:rPr lang="ru-RU" sz="2000" dirty="0" smtClean="0"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МБОУ СОШ № 35,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г</a:t>
            </a:r>
            <a:r>
              <a:rPr lang="ru-RU" sz="2000" dirty="0" smtClean="0">
                <a:latin typeface="Monotype Corsiva" panose="03010101010201010101" pitchFamily="66" charset="0"/>
              </a:rPr>
              <a:t>. Иркутск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247812" cy="7015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3975"/>
            <a:ext cx="9255126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3" y="620688"/>
            <a:ext cx="7871874" cy="58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8138" y="332656"/>
            <a:ext cx="7367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latin typeface="Monotype Corsiva" panose="03010101010201010101" pitchFamily="66" charset="0"/>
              </a:rPr>
              <a:t>Любимые книги детей и взрослых</a:t>
            </a:r>
            <a:endParaRPr lang="ru-RU" sz="4400" b="1" cap="none" spc="0" dirty="0">
              <a:ln w="11430"/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ина\Pictures\природа без фона\6368376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6"/>
          <a:stretch/>
        </p:blipFill>
        <p:spPr bwMode="auto">
          <a:xfrm>
            <a:off x="107505" y="855503"/>
            <a:ext cx="9036496" cy="61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рина\Pictures\картинки\узкие рамки\Рисунок1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47" y="-41614"/>
            <a:ext cx="932935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536820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литературного чтения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lassica One" panose="03000607020000020002" pitchFamily="66" charset="0"/>
              </a:rPr>
              <a:t>УМК «Школа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Classica One" panose="03000607020000020002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416" y="3906447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Потапова Ирина Анатольевна,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у</a:t>
            </a:r>
            <a:r>
              <a:rPr lang="ru-RU" sz="2000" dirty="0" smtClean="0"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МБОУ СОШ № 35,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г</a:t>
            </a:r>
            <a:r>
              <a:rPr lang="ru-RU" sz="2000" dirty="0" smtClean="0">
                <a:latin typeface="Monotype Corsiva" panose="03010101010201010101" pitchFamily="66" charset="0"/>
              </a:rPr>
              <a:t>. Иркутск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247812" cy="7015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151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Classica One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20</cp:revision>
  <dcterms:created xsi:type="dcterms:W3CDTF">2016-03-20T03:39:59Z</dcterms:created>
  <dcterms:modified xsi:type="dcterms:W3CDTF">2019-03-02T11:09:03Z</dcterms:modified>
</cp:coreProperties>
</file>