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705" autoAdjust="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2048C3-C16B-4CD5-9BED-8805C62975C6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51AEEF-7667-4480-9847-258E23A5A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mg1.liveinternet.ru/images/attach/c/5/86/527/86527515_large_Prazdnik_Pobeduy__86_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3108" y="4214818"/>
            <a:ext cx="4714908" cy="2300964"/>
          </a:xfrm>
        </p:spPr>
        <p:txBody>
          <a:bodyPr/>
          <a:lstStyle/>
          <a:p>
            <a:r>
              <a:rPr lang="ru-RU" dirty="0" smtClean="0"/>
              <a:t>Автор: Мальцев Даниил,</a:t>
            </a:r>
          </a:p>
          <a:p>
            <a:r>
              <a:rPr lang="ru-RU" dirty="0" smtClean="0"/>
              <a:t>ученик 2 класса «Г»</a:t>
            </a:r>
          </a:p>
          <a:p>
            <a:r>
              <a:rPr lang="ru-RU" dirty="0" smtClean="0"/>
              <a:t>МБОУ «Жердевская СОШ»</a:t>
            </a:r>
          </a:p>
          <a:p>
            <a:r>
              <a:rPr lang="ru-RU" dirty="0" smtClean="0"/>
              <a:t>Тамбовской области</a:t>
            </a:r>
          </a:p>
          <a:p>
            <a:r>
              <a:rPr lang="ru-RU" dirty="0" smtClean="0"/>
              <a:t>2015 год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Мой прадед – герой </a:t>
            </a:r>
            <a:r>
              <a:rPr lang="ru-RU" dirty="0" err="1" smtClean="0">
                <a:solidFill>
                  <a:srgbClr val="002060"/>
                </a:solidFill>
              </a:rPr>
              <a:t>ВОв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5472608" cy="6336704"/>
          </a:xfrm>
        </p:spPr>
      </p:pic>
    </p:spTree>
    <p:extLst>
      <p:ext uri="{BB962C8B-B14F-4D97-AF65-F5344CB8AC3E}">
        <p14:creationId xmlns:p14="http://schemas.microsoft.com/office/powerpoint/2010/main" val="28116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32">
        <p:pull/>
      </p:transition>
    </mc:Choice>
    <mc:Fallback xmlns="">
      <p:transition spd="slow" advClick="0" advTm="6032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527515_large_Prazdnik_Pobeduy__86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7024693" cy="59509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Открытка - </a:t>
            </a:r>
            <a:r>
              <a:rPr lang="en-US" dirty="0" smtClean="0">
                <a:hlinkClick r:id="rId2"/>
              </a:rPr>
              <a:t>http://img1.liveinternet.ru/images/attach/c/5/86/527/86527515_large_Prazdnik_Pobeduy__86_.jpg</a:t>
            </a:r>
            <a:endParaRPr lang="ru-RU" dirty="0" smtClean="0"/>
          </a:p>
          <a:p>
            <a:r>
              <a:rPr lang="ru-RU" dirty="0" smtClean="0"/>
              <a:t>Фото из семейного </a:t>
            </a:r>
            <a:r>
              <a:rPr lang="ru-RU" dirty="0" smtClean="0"/>
              <a:t>архива</a:t>
            </a:r>
          </a:p>
          <a:p>
            <a:r>
              <a:rPr lang="en-US"/>
              <a:t>http://podvignaroda.mil.ru/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50547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Мой прадед, </a:t>
            </a:r>
            <a:r>
              <a:rPr lang="ru-RU" sz="1800" dirty="0" err="1" smtClean="0">
                <a:solidFill>
                  <a:srgbClr val="002060"/>
                </a:solidFill>
              </a:rPr>
              <a:t>Михалёв</a:t>
            </a:r>
            <a:r>
              <a:rPr lang="ru-RU" sz="1800" dirty="0" smtClean="0">
                <a:solidFill>
                  <a:srgbClr val="002060"/>
                </a:solidFill>
              </a:rPr>
              <a:t> Сергей Иванович (07.07.1907 – 06.07.1975 гг.), принимал участие в военных действиях с первых дней ВОВ. Дошёл до Берлина и даже оставил свою подпись на Рейхстаге. После Победы участвовал в боевых действиях по разгрому японских захватчиков на Дальнем Востоке.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Отличник боевых действий и трудовой деятельности. Имеет награды: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-медаль «За Победу над Германией в Великой Отечественной войне 1941 – 1945 гг.»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медаль «За боевые Заслуги»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медаль «За доблестный труд»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юбилейные медали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939">
        <p:pull/>
      </p:transition>
    </mc:Choice>
    <mc:Fallback xmlns="">
      <p:transition spd="slow" advClick="0" advTm="60939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88832" cy="5040560"/>
          </a:xfrm>
        </p:spPr>
      </p:pic>
      <p:sp>
        <p:nvSpPr>
          <p:cNvPr id="8" name="TextBox 7"/>
          <p:cNvSpPr txBox="1"/>
          <p:nvPr/>
        </p:nvSpPr>
        <p:spPr>
          <a:xfrm>
            <a:off x="1907704" y="60212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59492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Михалев С.И. третий слева в верхнем ряду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87">
        <p:pull/>
      </p:transition>
    </mc:Choice>
    <mc:Fallback xmlns="">
      <p:transition spd="slow" advClick="0" advTm="4887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912768" cy="5328592"/>
          </a:xfrm>
        </p:spPr>
      </p:pic>
      <p:sp>
        <p:nvSpPr>
          <p:cNvPr id="7" name="TextBox 6"/>
          <p:cNvSpPr txBox="1"/>
          <p:nvPr/>
        </p:nvSpPr>
        <p:spPr>
          <a:xfrm>
            <a:off x="1403648" y="59492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Михалев С.И. первый слева в нижнем ряду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95">
        <p:pull/>
      </p:transition>
    </mc:Choice>
    <mc:Fallback xmlns="">
      <p:transition spd="slow" advClick="0" advTm="5795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832649" cy="6048672"/>
          </a:xfrm>
        </p:spPr>
      </p:pic>
    </p:spTree>
    <p:extLst>
      <p:ext uri="{BB962C8B-B14F-4D97-AF65-F5344CB8AC3E}">
        <p14:creationId xmlns:p14="http://schemas.microsoft.com/office/powerpoint/2010/main" val="1505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16">
        <p:pull/>
      </p:transition>
    </mc:Choice>
    <mc:Fallback xmlns="">
      <p:transition spd="slow" advClick="0" advTm="5816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229600" cy="32373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Сведения о награждении, обнаруженные на сайте «Подвиг народа»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pull/>
      </p:transition>
    </mc:Choice>
    <mc:Fallback xmlns="">
      <p:transition spd="slow" advClick="0" advTm="20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616624" cy="59766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7">
        <p:pull/>
      </p:transition>
    </mc:Choice>
    <mc:Fallback xmlns="">
      <p:transition spd="slow" advClick="0" advTm="5967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760639" cy="6408712"/>
          </a:xfrm>
        </p:spPr>
      </p:pic>
    </p:spTree>
    <p:extLst>
      <p:ext uri="{BB962C8B-B14F-4D97-AF65-F5344CB8AC3E}">
        <p14:creationId xmlns:p14="http://schemas.microsoft.com/office/powerpoint/2010/main" val="20871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4">
        <p:pull/>
      </p:transition>
    </mc:Choice>
    <mc:Fallback xmlns="">
      <p:transition spd="slow" advClick="0" advTm="6104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480720" cy="5976664"/>
          </a:xfrm>
        </p:spPr>
      </p:pic>
    </p:spTree>
    <p:extLst>
      <p:ext uri="{BB962C8B-B14F-4D97-AF65-F5344CB8AC3E}">
        <p14:creationId xmlns:p14="http://schemas.microsoft.com/office/powerpoint/2010/main" val="37129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21">
        <p:pull/>
      </p:transition>
    </mc:Choice>
    <mc:Fallback xmlns="">
      <p:transition spd="slow" advClick="0" advTm="5921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</TotalTime>
  <Words>162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Мой прадед – герой ВОв</vt:lpstr>
      <vt:lpstr>Презентация PowerPoint</vt:lpstr>
      <vt:lpstr> </vt:lpstr>
      <vt:lpstr>Презентация PowerPoint</vt:lpstr>
      <vt:lpstr>Презентация PowerPoint</vt:lpstr>
      <vt:lpstr>Сведения о награждении, обнаруженные на сайте «Подвиг народа»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Dmitriy</cp:lastModifiedBy>
  <cp:revision>21</cp:revision>
  <dcterms:created xsi:type="dcterms:W3CDTF">2015-02-05T16:04:32Z</dcterms:created>
  <dcterms:modified xsi:type="dcterms:W3CDTF">2015-04-24T12:21:37Z</dcterms:modified>
</cp:coreProperties>
</file>