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1" r:id="rId6"/>
    <p:sldId id="262" r:id="rId7"/>
    <p:sldId id="263" r:id="rId8"/>
    <p:sldId id="266" r:id="rId9"/>
    <p:sldId id="259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1098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9824" y="1385047"/>
            <a:ext cx="5150224" cy="187660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Кто изобрел перо?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6888" y="3597699"/>
            <a:ext cx="5150224" cy="48587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66" y="-301080"/>
            <a:ext cx="78867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9214" y="568949"/>
            <a:ext cx="84657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Давайте сделаем </a:t>
            </a:r>
            <a:endParaRPr lang="ru-RU" sz="6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перо для письма сами</a:t>
            </a:r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!!!</a:t>
            </a:r>
          </a:p>
        </p:txBody>
      </p:sp>
      <p:pic>
        <p:nvPicPr>
          <p:cNvPr id="9222" name="Picture 6" descr="http://4.bp.blogspot.com/-hcq-BK7jnDU/Tmu8SWRqbiI/AAAAAAAAF-k/9XiaUTSItKg/s1600/DSC0366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6148" y="4593781"/>
            <a:ext cx="3338846" cy="21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im2-tub-ru.yandex.net/i?id=fa08b040c94163c93bbdcd8ebf6908c1&amp;n=33&amp;h=215&amp;w=2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6611" y="3632699"/>
            <a:ext cx="27336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im3-tub-ru.yandex.net/i?id=0be5d09631a828b3afc8c1bb62011fef&amp;n=33&amp;h=215&amp;w=3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637" y="2507941"/>
            <a:ext cx="34004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11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latin typeface="Verdana" pitchFamily="34" charset="0"/>
              </a:rPr>
              <a:t>            Используемые ресурсы: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91513" cy="3925887"/>
          </a:xfrm>
        </p:spPr>
        <p:txBody>
          <a:bodyPr/>
          <a:lstStyle/>
          <a:p>
            <a:pPr marL="533400" indent="-533400" eaLnBrk="1" hangingPunct="1"/>
            <a:r>
              <a:rPr lang="ru-RU" sz="2000" dirty="0" smtClean="0"/>
              <a:t>Т. Д. </a:t>
            </a:r>
            <a:r>
              <a:rPr lang="ru-RU" sz="2000" dirty="0" err="1" smtClean="0"/>
              <a:t>Нуждина</a:t>
            </a:r>
            <a:r>
              <a:rPr lang="ru-RU" sz="2000" dirty="0" smtClean="0"/>
              <a:t>. Энциклопедия для малышей. Чудо – всюду. Мир вещей. / Я.: Академия развития, 1998.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000" dirty="0" smtClean="0"/>
          </a:p>
          <a:p>
            <a:r>
              <a:rPr lang="ru-RU" sz="1400" smtClean="0"/>
              <a:t> </a:t>
            </a:r>
            <a:endParaRPr lang="ru-RU" sz="1400" dirty="0" smtClean="0"/>
          </a:p>
          <a:p>
            <a:pPr marL="533400" indent="-533400" eaLnBrk="1" hangingPunct="1"/>
            <a:endParaRPr lang="ru-RU" sz="1400" dirty="0" smtClean="0"/>
          </a:p>
          <a:p>
            <a:pPr marL="533400" indent="-533400" eaLnBrk="1" hangingPunct="1"/>
            <a:endParaRPr lang="ru-RU" sz="2000" dirty="0" smtClean="0"/>
          </a:p>
          <a:p>
            <a:pPr marL="533400" indent="-533400" eaLnBrk="1" hangingPunct="1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23310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9620" y="481148"/>
            <a:ext cx="5735637" cy="11858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Что такое </a:t>
            </a: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стило?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sz="3600" b="1" dirty="0" smtClean="0">
                <a:latin typeface="Times New Roman" pitchFamily="18" charset="0"/>
              </a:rPr>
              <a:t>В древности люди писали заостренной палочкой из дерева или кости. На восковых и глиняных дощечках они выдавливали ею буквы и рисунки. Такая палочка для письма называлась </a:t>
            </a:r>
            <a:r>
              <a:rPr lang="ru-RU" sz="3600" b="1" i="1" dirty="0" smtClean="0">
                <a:solidFill>
                  <a:srgbClr val="000099"/>
                </a:solidFill>
                <a:latin typeface="Times New Roman" pitchFamily="18" charset="0"/>
              </a:rPr>
              <a:t>стиль (стило).</a:t>
            </a:r>
            <a:r>
              <a:rPr lang="ru-RU" sz="3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83083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im2-tub-ru.yandex.net/i?id=35693b2c2a34c40021b57e7d87d99312&amp;n=33&amp;h=215&amp;w=2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4580" y="789285"/>
            <a:ext cx="5951065" cy="52653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uslimclub.ru/znanie/art/img/kal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112" y="507308"/>
            <a:ext cx="76200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im2-tub-ru.yandex.net/i?id=8fbb52cb754272a8d0d71c280f48a9e9&amp;n=33&amp;h=215&amp;w=1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2818" y="219063"/>
            <a:ext cx="4950941" cy="611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m3-tub-ru.yandex.net/i?id=901ddc493ad86b49f8a62a64b6a33797&amp;n=33&amp;h=215&amp;w=3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764" y="685123"/>
            <a:ext cx="8248693" cy="54736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667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смену стилю пришло гусиное перо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/>
              <a:t>На 1000 лет, начиная с эпохи раннего Средневековья и вплоть до конца XVIII века главным пишущим инструментом человечества становится птичье перо. Наибольшее распространение получили гусиные перья, что связано с широким распространением домашних гусей по Европе и с тем, что гуси имеют наиболее толстостенные (толщина стенки обуславливает лучшие прочность и долговечность пера) и крупные (тонкое перо очень неудобно держать, а при резком росчерке оно может подломиться) перья среди домашней птицы.</a:t>
            </a:r>
          </a:p>
        </p:txBody>
      </p:sp>
    </p:spTree>
    <p:extLst>
      <p:ext uri="{BB962C8B-B14F-4D97-AF65-F5344CB8AC3E}">
        <p14:creationId xmlns:p14="http://schemas.microsoft.com/office/powerpoint/2010/main" xmlns="" val="985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9325"/>
          </a:xfrm>
        </p:spPr>
        <p:txBody>
          <a:bodyPr>
            <a:noAutofit/>
          </a:bodyPr>
          <a:lstStyle/>
          <a:p>
            <a:pPr algn="ctr" eaLnBrk="1" hangingPunct="1"/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2448" y="2773180"/>
            <a:ext cx="3529013" cy="2543175"/>
          </a:xfrm>
          <a:noFill/>
          <a:ln w="38100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924300" y="4044768"/>
            <a:ext cx="4895850" cy="2052638"/>
          </a:xfrm>
          <a:prstGeom prst="rect">
            <a:avLst/>
          </a:prstGeom>
          <a:solidFill>
            <a:schemeClr val="bg1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…чтобы перо хорошо писало, его очиняли специальным ножом — перочинным. Кончик пера срезали наискосок и заостряли. Чтобы чернила стекали на бумагу и не делали клякс, кончик пера расщепляли — делали небольшую щелку. Когда нажимали на перо, по щелке на бумагу текли чернила.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349365" y="453118"/>
            <a:ext cx="4895850" cy="1778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Любимые сказки написаны</a:t>
            </a:r>
          </a:p>
          <a:p>
            <a:r>
              <a:rPr lang="ru-RU" b="1" dirty="0">
                <a:latin typeface="Times New Roman" pitchFamily="18" charset="0"/>
              </a:rPr>
              <a:t>                                    гусиным  пером! </a:t>
            </a:r>
          </a:p>
          <a:p>
            <a:r>
              <a:rPr lang="ru-RU" b="1" dirty="0">
                <a:latin typeface="Times New Roman" pitchFamily="18" charset="0"/>
              </a:rPr>
              <a:t>«Аленький цветочек» С. Аксакова; </a:t>
            </a:r>
          </a:p>
          <a:p>
            <a:r>
              <a:rPr lang="ru-RU" b="1" dirty="0">
                <a:latin typeface="Times New Roman" pitchFamily="18" charset="0"/>
              </a:rPr>
              <a:t>«Черная курица, или Подземные жители» А. Погорельского</a:t>
            </a:r>
          </a:p>
          <a:p>
            <a:r>
              <a:rPr lang="ru-RU" b="1" dirty="0">
                <a:latin typeface="Times New Roman" pitchFamily="18" charset="0"/>
              </a:rPr>
              <a:t> и все сказки А. Пушкина</a:t>
            </a:r>
            <a:r>
              <a:rPr lang="ru-RU" dirty="0">
                <a:latin typeface="Times New Roman" pitchFamily="18" charset="0"/>
              </a:rPr>
              <a:t>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924300" y="2722880"/>
            <a:ext cx="4895850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Один гусь </a:t>
            </a:r>
          </a:p>
          <a:p>
            <a:pPr algn="ctr"/>
            <a:r>
              <a:rPr lang="ru-RU" b="1">
                <a:latin typeface="Times New Roman" pitchFamily="18" charset="0"/>
              </a:rPr>
              <a:t>давал не больше 10—20 перьев, пригодных для письма</a:t>
            </a:r>
          </a:p>
        </p:txBody>
      </p:sp>
    </p:spTree>
    <p:extLst>
      <p:ext uri="{BB962C8B-B14F-4D97-AF65-F5344CB8AC3E}">
        <p14:creationId xmlns:p14="http://schemas.microsoft.com/office/powerpoint/2010/main" xmlns="" val="3495877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5" descr="STA6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3075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003800" y="2884488"/>
            <a:ext cx="4140200" cy="375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323850" algn="l"/>
              </a:tabLst>
            </a:pPr>
            <a:r>
              <a:rPr lang="ru-RU" sz="1600" b="1"/>
              <a:t>Хорошая штука — чернила лиловые!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Чернила — для службы!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Чернила — для школы!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Чернила — для дела и для учения!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Право, нет лучшего изобретения!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Чернилами пишут в тетрадях мальчишки, 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Чернилами пишут писатели книжки,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Пишут рассказы и стихотворения </a:t>
            </a:r>
            <a:endParaRPr lang="ru-RU" sz="1600"/>
          </a:p>
          <a:p>
            <a:pPr>
              <a:tabLst>
                <a:tab pos="323850" algn="l"/>
              </a:tabLst>
            </a:pPr>
            <a:r>
              <a:rPr lang="ru-RU" sz="1600" b="1"/>
              <a:t>И прочие нужные сочинения.</a:t>
            </a:r>
          </a:p>
        </p:txBody>
      </p:sp>
      <p:pic>
        <p:nvPicPr>
          <p:cNvPr id="4098" name="Picture 2" descr="https://im3-tub-ru.yandex.net/i?id=b299f17de6ab3fe0aa14eafd66ef460a&amp;n=33&amp;h=215&amp;w=3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549" y="697140"/>
            <a:ext cx="8658902" cy="576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m2-tub-ru.yandex.net/i?id=92494e4e0a812400a851857c0fb2e8a0&amp;n=33&amp;h=215&amp;w=3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351" y="799516"/>
            <a:ext cx="8505100" cy="566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1650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0"/>
            <a:ext cx="22669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6624637" cy="75565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>
                <a:solidFill>
                  <a:srgbClr val="CC6600"/>
                </a:solidFill>
              </a:rPr>
              <a:t> 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Как появились чернила?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3381375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Чернила были известны еще во времена римского императора Августа, который жил две тысячи лет назад.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492375"/>
            <a:ext cx="176371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179388" y="3068638"/>
            <a:ext cx="3381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ru-RU" b="1"/>
              <a:t>Первые чернила делали из сажи</a:t>
            </a:r>
            <a:r>
              <a:rPr lang="ru-RU" sz="2800"/>
              <a:t> 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851275" y="1196975"/>
            <a:ext cx="41767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ru-RU" b="1"/>
              <a:t>На Руси тоже было много способов приготовления чернил. Их делали даже из кваса и кислых щей, которые несколько дней держали в ржавой железной посуде.</a:t>
            </a:r>
            <a:r>
              <a:rPr lang="ru-RU" sz="2000"/>
              <a:t>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59338" y="3068638"/>
            <a:ext cx="37814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ru-RU" b="1"/>
              <a:t>В Риме две тысячи лет назад уже существовали красные чернила, которые считались священными</a:t>
            </a:r>
            <a:r>
              <a:rPr lang="ru-RU" sz="2800"/>
              <a:t> 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52963"/>
            <a:ext cx="127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908175" y="4724400"/>
            <a:ext cx="64087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ru-RU" b="1"/>
              <a:t>осенью на листьях дуба заметим желтоватые шарики величиной с вишню. У некоторых из них красноватый бочок. Как будто крохотные яблочки приросли к листу. Эти шарики называют чернильными орешками. В старину из них получали черные чернила.</a:t>
            </a:r>
            <a:r>
              <a:rPr lang="ru-RU" sz="20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995566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Кто изобрел перо?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Первое стальное перо в 1748 году изобрёл </a:t>
            </a:r>
            <a:r>
              <a:rPr lang="ru-RU" sz="3600" dirty="0" err="1"/>
              <a:t>Йоханнес</a:t>
            </a:r>
            <a:r>
              <a:rPr lang="ru-RU" sz="3600" dirty="0"/>
              <a:t> </a:t>
            </a:r>
            <a:r>
              <a:rPr lang="ru-RU" sz="3600" dirty="0" err="1"/>
              <a:t>Янссен</a:t>
            </a:r>
            <a:r>
              <a:rPr lang="ru-RU" sz="3600" dirty="0"/>
              <a:t> </a:t>
            </a:r>
            <a:r>
              <a:rPr lang="ru-RU" sz="3600" i="1" dirty="0"/>
              <a:t>(</a:t>
            </a:r>
            <a:r>
              <a:rPr lang="ru-RU" sz="3600" i="1" dirty="0" err="1"/>
              <a:t>Johannes</a:t>
            </a:r>
            <a:r>
              <a:rPr lang="ru-RU" sz="3600" i="1" dirty="0"/>
              <a:t> </a:t>
            </a:r>
            <a:r>
              <a:rPr lang="ru-RU" sz="3600" i="1" dirty="0" err="1"/>
              <a:t>Janssen</a:t>
            </a:r>
            <a:r>
              <a:rPr lang="ru-RU" sz="3600" i="1" dirty="0"/>
              <a:t>)</a:t>
            </a:r>
            <a:r>
              <a:rPr lang="ru-RU" sz="3600" dirty="0"/>
              <a:t>. В 1842 году немецкая фирма </a:t>
            </a:r>
            <a:r>
              <a:rPr lang="ru-RU" sz="3600" i="1" dirty="0" err="1"/>
              <a:t>Heintze</a:t>
            </a:r>
            <a:r>
              <a:rPr lang="ru-RU" sz="3600" i="1" dirty="0"/>
              <a:t> &amp; </a:t>
            </a:r>
            <a:r>
              <a:rPr lang="ru-RU" sz="3600" i="1" dirty="0" err="1"/>
              <a:t>Blanckertz</a:t>
            </a:r>
            <a:r>
              <a:rPr lang="ru-RU" sz="3600" dirty="0"/>
              <a:t> начала промышленное производство перьев для письма.</a:t>
            </a:r>
          </a:p>
        </p:txBody>
      </p:sp>
    </p:spTree>
    <p:extLst>
      <p:ext uri="{BB962C8B-B14F-4D97-AF65-F5344CB8AC3E}">
        <p14:creationId xmlns:p14="http://schemas.microsoft.com/office/powerpoint/2010/main" xmlns="" val="30130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im0-tub-ru.yandex.net/i?id=0b99cd808a568357ea58faf5ac5b0ff9&amp;n=33&amp;h=215&amp;w=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534" y="1281591"/>
            <a:ext cx="6989807" cy="494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ped-kopilka.ru/images/4(58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43" y="3069341"/>
            <a:ext cx="6754677" cy="31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im3-tub-ru.yandex.net/i?id=bb6dcce8282c478b99a4361087130bec&amp;n=33&amp;h=191&amp;w=4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0240" y="206250"/>
            <a:ext cx="6903796" cy="274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72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427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Кто изобрел перо?</vt:lpstr>
      <vt:lpstr>Что такое стило?</vt:lpstr>
      <vt:lpstr>Слайд 3</vt:lpstr>
      <vt:lpstr>На смену стилю пришло гусиное перо </vt:lpstr>
      <vt:lpstr>Слайд 5</vt:lpstr>
      <vt:lpstr>Слайд 6</vt:lpstr>
      <vt:lpstr>  Как появились чернила?</vt:lpstr>
      <vt:lpstr>Кто изобрел перо?</vt:lpstr>
      <vt:lpstr>Слайд 9</vt:lpstr>
      <vt:lpstr>Слайд 10</vt:lpstr>
      <vt:lpstr>            Используемые ресурсы: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Ольга</cp:lastModifiedBy>
  <cp:revision>34</cp:revision>
  <dcterms:created xsi:type="dcterms:W3CDTF">2014-11-21T11:00:06Z</dcterms:created>
  <dcterms:modified xsi:type="dcterms:W3CDTF">2017-09-28T10:50:23Z</dcterms:modified>
</cp:coreProperties>
</file>