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6FACC7C-8811-4C76-BA6B-54E9870B08F2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89FDD61-6303-4304-B520-1A1B2D70E72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C7C-8811-4C76-BA6B-54E9870B08F2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DD61-6303-4304-B520-1A1B2D70E7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C7C-8811-4C76-BA6B-54E9870B08F2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DD61-6303-4304-B520-1A1B2D70E72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C7C-8811-4C76-BA6B-54E9870B08F2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DD61-6303-4304-B520-1A1B2D70E7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6FACC7C-8811-4C76-BA6B-54E9870B08F2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89FDD61-6303-4304-B520-1A1B2D70E72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C7C-8811-4C76-BA6B-54E9870B08F2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DD61-6303-4304-B520-1A1B2D70E72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C7C-8811-4C76-BA6B-54E9870B08F2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DD61-6303-4304-B520-1A1B2D70E72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C7C-8811-4C76-BA6B-54E9870B08F2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DD61-6303-4304-B520-1A1B2D70E72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C7C-8811-4C76-BA6B-54E9870B08F2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DD61-6303-4304-B520-1A1B2D70E72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C7C-8811-4C76-BA6B-54E9870B08F2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DD61-6303-4304-B520-1A1B2D70E7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C7C-8811-4C76-BA6B-54E9870B08F2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DD61-6303-4304-B520-1A1B2D70E7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FACC7C-8811-4C76-BA6B-54E9870B08F2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9FDD61-6303-4304-B520-1A1B2D70E72C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гира\Desktop\Аттастация Гильмуллиной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51520" y="693570"/>
            <a:ext cx="8640960" cy="57606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4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Портфолио</a:t>
            </a:r>
            <a:r>
              <a:rPr lang="ru-RU" sz="36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6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               </a:t>
            </a:r>
          </a:p>
          <a:p>
            <a:pPr algn="ctr"/>
            <a:r>
              <a:rPr lang="ru-RU" sz="3600" b="1" dirty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              </a:t>
            </a:r>
            <a:r>
              <a:rPr lang="ru-RU" sz="3600" b="1" dirty="0" err="1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Гильмуллиной</a:t>
            </a:r>
            <a:r>
              <a:rPr lang="ru-RU" sz="36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6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</a:t>
            </a:r>
          </a:p>
          <a:p>
            <a:pPr algn="ctr"/>
            <a:r>
              <a:rPr lang="ru-RU" sz="3600" b="1" dirty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</a:t>
            </a:r>
            <a:r>
              <a:rPr lang="ru-RU" sz="3600" b="1" dirty="0" err="1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Тагиры</a:t>
            </a:r>
            <a:r>
              <a:rPr lang="ru-RU" sz="36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6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               </a:t>
            </a:r>
          </a:p>
          <a:p>
            <a:pPr algn="ctr"/>
            <a:r>
              <a:rPr lang="ru-RU" sz="3600" b="1" dirty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              </a:t>
            </a:r>
            <a:r>
              <a:rPr lang="ru-RU" sz="3600" b="1" dirty="0" err="1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Нурисламовны</a:t>
            </a:r>
            <a:endParaRPr lang="ru-RU" sz="3600" b="1" dirty="0">
              <a:ln w="1905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8" name="Picture 4" descr="D:\ВСЕ документы\Фотоархив 2012\ФОТО СОТРУДНИКОВ\IMG_5816 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9" t="13315" r="14610" b="21375"/>
          <a:stretch/>
        </p:blipFill>
        <p:spPr bwMode="auto">
          <a:xfrm>
            <a:off x="683568" y="1821469"/>
            <a:ext cx="3384135" cy="40507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80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гира\Desktop\Аттастация Гильмуллиной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656692"/>
            <a:ext cx="8496944" cy="57966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МОИ ДОСТИЖЕНИЯ</a:t>
            </a:r>
          </a:p>
          <a:p>
            <a:endParaRPr lang="ru-RU" b="1" dirty="0">
              <a:ln w="1905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575905"/>
              </p:ext>
            </p:extLst>
          </p:nvPr>
        </p:nvGraphicFramePr>
        <p:xfrm>
          <a:off x="503547" y="1481999"/>
          <a:ext cx="8136906" cy="328175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8093"/>
                <a:gridCol w="3384376"/>
                <a:gridCol w="2016224"/>
                <a:gridCol w="190821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Конкурс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717145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2012г.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Элита Российского образования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Всероссийский 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степени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460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2015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Российская олимпиада для педагогов «Воспитатель профессионал»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Всероссийский 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Грамота за подготовку 3 призеров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6466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г.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Всероссийский турнир «Пони»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Всероссийский 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Грамота за подготовку 2-х призеров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503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62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91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гира\Desktop\Аттастация Гильмуллиной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656692"/>
            <a:ext cx="8496944" cy="57966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ВОСПИТАННИКОВ</a:t>
            </a:r>
          </a:p>
          <a:p>
            <a:endParaRPr lang="ru-RU" b="1" dirty="0">
              <a:ln w="1905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50383"/>
              </p:ext>
            </p:extLst>
          </p:nvPr>
        </p:nvGraphicFramePr>
        <p:xfrm>
          <a:off x="503547" y="1481999"/>
          <a:ext cx="8136906" cy="391754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8093"/>
                <a:gridCol w="3384376"/>
                <a:gridCol w="2016224"/>
                <a:gridCol w="190821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Конкурс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71714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2012г. 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рисунков по пожарной безопасности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городской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3 степени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460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2013 г.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Мой папа самый лучший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городской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Специальный приз жюри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646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2014 г.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Новогодняя игрушка - 2014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городской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Грамоты за участие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5032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2014г.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Фестиваль-конкурс обско-угорских народов «Золотой </a:t>
                      </a:r>
                      <a:r>
                        <a:rPr kumimoji="0" lang="ru-RU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Югорка</a:t>
                      </a:r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окружной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Титул «Золотой </a:t>
                      </a:r>
                      <a:r>
                        <a:rPr kumimoji="0" lang="ru-RU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Югорка</a:t>
                      </a:r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22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2015г.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Самотлорские роднички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городской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1 степени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7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гира\Desktop\Аттастация Гильмуллиной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656692"/>
            <a:ext cx="8496944" cy="57966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ВОСПИТАННИКОВ</a:t>
            </a:r>
          </a:p>
          <a:p>
            <a:endParaRPr lang="ru-RU" b="1" dirty="0">
              <a:ln w="1905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542241"/>
              </p:ext>
            </p:extLst>
          </p:nvPr>
        </p:nvGraphicFramePr>
        <p:xfrm>
          <a:off x="503547" y="1481999"/>
          <a:ext cx="8136906" cy="334553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8093"/>
                <a:gridCol w="3384376"/>
                <a:gridCol w="2016224"/>
                <a:gridCol w="190821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Конкурс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717145">
                <a:tc>
                  <a:txBody>
                    <a:bodyPr/>
                    <a:lstStyle/>
                    <a:p>
                      <a:r>
                        <a:rPr lang="ru-RU" dirty="0" smtClean="0"/>
                        <a:t>2013г.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Конкурс рисунков «В защиту хвойных деревьев»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городской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Грамота за 1 место</a:t>
                      </a:r>
                      <a:endParaRPr lang="ru-RU" dirty="0"/>
                    </a:p>
                  </a:txBody>
                  <a:tcPr/>
                </a:tc>
              </a:tr>
              <a:tr h="564607">
                <a:tc>
                  <a:txBody>
                    <a:bodyPr/>
                    <a:lstStyle/>
                    <a:p>
                      <a:r>
                        <a:rPr lang="ru-RU" dirty="0" smtClean="0"/>
                        <a:t>2014г.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Мамин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международный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Дипломы 1 степени</a:t>
                      </a:r>
                      <a:endParaRPr lang="ru-RU" dirty="0"/>
                    </a:p>
                  </a:txBody>
                  <a:tcPr/>
                </a:tc>
              </a:tr>
              <a:tr h="5064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3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2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гира\Desktop\Аттастация Гильмуллиной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908720"/>
            <a:ext cx="8496944" cy="55446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36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Визитная карточка</a:t>
            </a:r>
            <a:endParaRPr lang="ru-RU" sz="3600" b="1" dirty="0">
              <a:ln w="1905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00278"/>
              </p:ext>
            </p:extLst>
          </p:nvPr>
        </p:nvGraphicFramePr>
        <p:xfrm>
          <a:off x="1524000" y="2060848"/>
          <a:ext cx="6096000" cy="36576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 года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Высшее</a:t>
                      </a:r>
                    </a:p>
                    <a:p>
                      <a:pPr marL="0" algn="ct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Нижневартовский</a:t>
                      </a:r>
                      <a:endParaRPr kumimoji="0" lang="ru-RU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государственный</a:t>
                      </a:r>
                    </a:p>
                    <a:p>
                      <a:pPr marL="0" algn="ct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гуманитарный университет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КВАЛИФИКАЦИЯ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высшая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РАБОТЫ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МБДОУ ДСКВ №86 «</a:t>
                      </a:r>
                      <a:r>
                        <a:rPr kumimoji="0" lang="ru-RU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Былинушка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7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гира\Desktop\Аттастация Гильмуллиной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885803"/>
            <a:ext cx="8496944" cy="55446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КВАЛИФИКАЦИИ</a:t>
            </a:r>
            <a:endParaRPr lang="ru-RU" sz="2400" b="1" dirty="0">
              <a:ln w="1905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458051"/>
              </p:ext>
            </p:extLst>
          </p:nvPr>
        </p:nvGraphicFramePr>
        <p:xfrm>
          <a:off x="755576" y="2132856"/>
          <a:ext cx="7632847" cy="318946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0120"/>
                <a:gridCol w="5616624"/>
                <a:gridCol w="936103"/>
              </a:tblGrid>
              <a:tr h="328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 прохождения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курсов повышения квалификации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79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Семинар «О противодействии экстремисткой деятельности в образовательных учреждениях» Экспертиза безопасности труда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26.03 по 30.03.12.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4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«Управление качеством дошкольного образования в условиях реализации ФГТ к структуре основной образовательной программы» Сургутский государственный педагогический университет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 часа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79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Семинар «Подготовка отчетных документов средствами </a:t>
                      </a:r>
                      <a:r>
                        <a:rPr lang="en-US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Microsoft Excel</a:t>
                      </a: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Центр развития образования г. Нижневартовска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часов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79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«Приоритетные направления работы издательства «Дрофа» в условиях введения ФГОС» издательство «Дрофа»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часа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79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«Корректировка Основной образовательной программы дошкольной образовательной организации в соответствии с ФГОС дошкольного образования» г.Москва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79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«Федеральный образовательный стандарт дошкольного образования» Ханты-Мансийский технолого-педагогический колледж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 часов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79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«Создание современной образовательной среды для реализации требований ФГОС дошкольного и начального образования» Издательский центр «Вентана Граф»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часов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гира\Desktop\Аттастация Гильмуллиной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885803"/>
            <a:ext cx="8496944" cy="55446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КВАЛИФИКАЦИИ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755743"/>
              </p:ext>
            </p:extLst>
          </p:nvPr>
        </p:nvGraphicFramePr>
        <p:xfrm>
          <a:off x="827584" y="2026216"/>
          <a:ext cx="7632847" cy="28055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0120"/>
                <a:gridCol w="5616624"/>
                <a:gridCol w="936103"/>
              </a:tblGrid>
              <a:tr h="328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 прохождения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курсов повышения квалификации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79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Вебинар</a:t>
                      </a: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«Примерная основная образовательная программа «Радуга в контексте ФГОС дошкольного образования. Создание предметно-пространственной среды дошкольной образовательной организации»»   Издательство «Просвещение»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4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«Специфика работы воспитателя с детьми дошкольного возраста с нарушением речи» Сургутский государственный педагогический университет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 часа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79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Семинар «Изменение требований в правилах </a:t>
                      </a:r>
                      <a:r>
                        <a:rPr lang="ru-RU" sz="1050" dirty="0" smtClean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противопожарного </a:t>
                      </a: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режима, установленных постановлением правительства РФ № 113 от 17.02.2014г.» Аудит безопасности. Нижневартовск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часа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7914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1014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«ФГОС дошкольного образования: содержание, технологии, проектирование образовательных программ» Федеральное государственное бюджетное образовательное учреждение высшего  профессионального образования  «Нижневартовский государственный университет»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 часов  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7914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Вебинар «Организация образовательной среды в соответствии ФГОС»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 часов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гира\Desktop\Аттастация Гильмуллиной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885803"/>
            <a:ext cx="8496944" cy="55446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КАРТА ПЕДАГОГА</a:t>
            </a:r>
            <a:endParaRPr lang="ru-RU" sz="2400" b="1" dirty="0">
              <a:ln w="1905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703427"/>
              </p:ext>
            </p:extLst>
          </p:nvPr>
        </p:nvGraphicFramePr>
        <p:xfrm>
          <a:off x="827584" y="2192496"/>
          <a:ext cx="7560840" cy="2963545"/>
        </p:xfrm>
        <a:graphic>
          <a:graphicData uri="http://schemas.openxmlformats.org/drawingml/2006/table">
            <a:tbl>
              <a:tblPr firstRow="1" bandRow="1"/>
              <a:tblGrid>
                <a:gridCol w="1506120"/>
                <a:gridCol w="6054720"/>
              </a:tblGrid>
              <a:tr h="328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1993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Июнь. Диплом Арского педагогического колледжа по специальности воспитатель дошкольных учреждений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1993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Август. Воспитатель детского сада в с. Евлаштау, Сабинского района, республики Татарстан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2"/>
                    </a:solidFill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2000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МБДОУ № 79 «Голосистое горлышко», г. Нижневартовска, воспитатель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2002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Присвоена 2 квалификационная категория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2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1007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Присвоена 1 квалификационная категория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2007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МБДОУ ДСКВ № 54 «Катюша», г. Нижневартовска, воспитатель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2"/>
                    </a:solidFill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2010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Диплом. Нижневартовский гуманитарный университет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2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2010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Присвоена высшая квалификационная категория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2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МБДОУ ЦРР-ДС № 87 «Ладушки», г. Нижневартовска, воспитатель.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2014 год (декабрь). МБДОУ ЦРРДС № 87 «Ладушки» путем присоединения к МБДОУ ДСКВ № 86 «</a:t>
                      </a:r>
                      <a:r>
                        <a:rPr lang="ru-RU" sz="11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Былинушка</a:t>
                      </a: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» переименована МБДОУ ДСКВ №86 «</a:t>
                      </a:r>
                      <a:r>
                        <a:rPr lang="ru-RU" sz="11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Былинушка</a:t>
                      </a: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5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гира\Desktop\Аттастация Гильмуллиной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656692"/>
            <a:ext cx="8496944" cy="57966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ДОСТИЖЕНИЯ</a:t>
            </a:r>
          </a:p>
          <a:p>
            <a:r>
              <a:rPr lang="ru-RU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МЕТОДИЧЕСКОЙ РАБОТЕ</a:t>
            </a:r>
          </a:p>
          <a:p>
            <a:endParaRPr lang="ru-RU" b="1" dirty="0">
              <a:ln w="1905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071791"/>
              </p:ext>
            </p:extLst>
          </p:nvPr>
        </p:nvGraphicFramePr>
        <p:xfrm>
          <a:off x="467544" y="1916832"/>
          <a:ext cx="8136905" cy="414602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05988"/>
                <a:gridCol w="5213938"/>
                <a:gridCol w="1816979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</a:t>
                      </a:r>
                      <a:endParaRPr lang="ru-RU" dirty="0"/>
                    </a:p>
                  </a:txBody>
                  <a:tcPr/>
                </a:tc>
              </a:tr>
              <a:tr h="57034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2011-2013 годы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профилактику детского дорожно-транспортного травматизма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 уровне ДОО</a:t>
                      </a:r>
                      <a:endParaRPr lang="ru-RU" sz="1400" dirty="0"/>
                    </a:p>
                  </a:txBody>
                  <a:tcPr/>
                </a:tc>
              </a:tr>
              <a:tr h="564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2014 год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Выступление на городском РМЦ с темой «Особенности развития и коррекции мелкой моторики рук у детей  дошкольного возраста как эффективное средство подготовки к письму»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муниципальный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715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2014 год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Праздник по патриотическому воспитанию в ДОУ в рамках празднования дня Защитников Отечества для программы «Итоги недели» по ТВС «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Самотлор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муниципальный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750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2014 год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Выступление на педагогическом совете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«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Интегрированные формы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здоровьесберегающего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образования детей»: презентация форм работы  направленных на сохранение укрепление физического, интеллектуального и психического здоровья»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 уровне ДОО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2015 год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Праздник по патриотическому воспитанию в рамках празднования День Победы. Показ в программе «Местное время»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муниципальный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4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гира\Desktop\Аттастация Гильмуллиной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656692"/>
            <a:ext cx="8496944" cy="57966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ПУБЛИКАЦИЯХ</a:t>
            </a:r>
          </a:p>
          <a:p>
            <a:endParaRPr lang="ru-RU" b="1" dirty="0">
              <a:ln w="1905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429361"/>
              </p:ext>
            </p:extLst>
          </p:nvPr>
        </p:nvGraphicFramePr>
        <p:xfrm>
          <a:off x="503547" y="1481999"/>
          <a:ext cx="8136905" cy="43008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05988"/>
                <a:gridCol w="4834673"/>
                <a:gridCol w="219624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Где</a:t>
                      </a:r>
                      <a:r>
                        <a:rPr lang="ru-RU" baseline="0" dirty="0" smtClean="0"/>
                        <a:t> публиковалось</a:t>
                      </a:r>
                      <a:endParaRPr lang="ru-RU" dirty="0"/>
                    </a:p>
                  </a:txBody>
                  <a:tcPr/>
                </a:tc>
              </a:tr>
              <a:tr h="57034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2014</a:t>
                      </a:r>
                      <a:r>
                        <a:rPr lang="ru-RU" sz="1400" baseline="0" dirty="0" smtClean="0"/>
                        <a:t>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Особенности развития мелкой моторики рук у детей дошкольного возраста как эффективное средство подготовки руки к письму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ЦРО г. Нижневартовска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4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2014 год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Особенности развития мелкой моторики рук у детей дошкольного возраста как эффективное средство подготовки руки к письму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kumimoji="0" lang="ru-RU" sz="1400" b="0" i="0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Всероссийская </a:t>
                      </a: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заочная научно-практическая конференция «Современное образование: теория и практика»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59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03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2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0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гира\Desktop\Аттастация Гильмуллиной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656692"/>
            <a:ext cx="8496944" cy="57966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МОИ ДОСТИЖЕНИЯ</a:t>
            </a:r>
          </a:p>
          <a:p>
            <a:endParaRPr lang="ru-RU" b="1" dirty="0">
              <a:ln w="1905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20164"/>
              </p:ext>
            </p:extLst>
          </p:nvPr>
        </p:nvGraphicFramePr>
        <p:xfrm>
          <a:off x="503547" y="1481999"/>
          <a:ext cx="8136906" cy="450095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8093"/>
                <a:gridCol w="2898408"/>
                <a:gridCol w="3032729"/>
                <a:gridCol w="137767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Конкурс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7171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2012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Элита Российского образования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Всероссийский 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Диплом </a:t>
                      </a:r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степени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4607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 г.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Новогодняя игрушка - 2014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Городской 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Благодарность 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5900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2014г.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активную жизненную позицию, многолетний добросовестный труд, укрепление авторитета городской организации профсоюзов в связи с юбилеем детского сада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Окружной 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Почетная грамота 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50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защиту хвойных деревьев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Городской 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Сведетельство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 участии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224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г.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активную деятельность по реализации ресурсного методического центра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развития образования города Нижневартовска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Благодарственное письмо</a:t>
                      </a:r>
                    </a:p>
                    <a:p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2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гира\Desktop\Аттастация Гильмуллиной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656692"/>
            <a:ext cx="8496944" cy="57966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МОИ ДОСТИЖЕНИЯ</a:t>
            </a:r>
          </a:p>
          <a:p>
            <a:endParaRPr lang="ru-RU" b="1" dirty="0">
              <a:ln w="1905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210133"/>
              </p:ext>
            </p:extLst>
          </p:nvPr>
        </p:nvGraphicFramePr>
        <p:xfrm>
          <a:off x="503547" y="1481999"/>
          <a:ext cx="8136906" cy="45153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8093"/>
                <a:gridCol w="3384376"/>
                <a:gridCol w="2016224"/>
                <a:gridCol w="190821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Конкурс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7171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2012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Вариативных программ в сфере профилактики детского дорожно-транспортного травматизма «Зеленый огонек» среди образовательных учреждений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Окружной 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4607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 г.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Российская олимпиада для педагогов «Воспитатель профессионал»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Всероссийский 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Грамота за подготовку первых призеров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64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Вариативных программ в сфере профилактики детского дорожно-транспортного травматизма «Зеленый огонек» среди образовательных учреждений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Городской </a:t>
                      </a:r>
                    </a:p>
                    <a:p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3 степени</a:t>
                      </a:r>
                    </a:p>
                  </a:txBody>
                  <a:tcPr/>
                </a:tc>
              </a:tr>
              <a:tr h="750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2015г.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Заочный конкурс «Призвание-воспитатель»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Золотая медаль</a:t>
                      </a:r>
                    </a:p>
                    <a:p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224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г.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Всероссийский турнир «Пони»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Всероссийский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Благодарственное письмо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97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696</TotalTime>
  <Words>918</Words>
  <Application>Microsoft Office PowerPoint</Application>
  <PresentationFormat>Экран (4:3)</PresentationFormat>
  <Paragraphs>218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23</cp:revision>
  <dcterms:created xsi:type="dcterms:W3CDTF">2015-06-04T07:14:07Z</dcterms:created>
  <dcterms:modified xsi:type="dcterms:W3CDTF">2015-09-22T09:16:56Z</dcterms:modified>
</cp:coreProperties>
</file>