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6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1E997-2727-432D-90FD-29A3158D7A28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3F5A-930A-43D5-9D2C-F9CCF6E82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636912"/>
            <a:ext cx="68621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Методический проект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«Урок для учителя»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C:\Users\Надежда\Desktop\мероприятия\Новая папка\Герб шко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6672"/>
            <a:ext cx="1808461" cy="1714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8052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«Тайтурская СОШ»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79715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Автор: Яковлева Н.А.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СКК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764704"/>
            <a:ext cx="64807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Сделайте фотографии самой лучшей, на Ваш взгляд, наглядности. Аргументируйте.</a:t>
            </a:r>
          </a:p>
          <a:p>
            <a:endParaRPr lang="ru-RU" dirty="0"/>
          </a:p>
        </p:txBody>
      </p:sp>
      <p:pic>
        <p:nvPicPr>
          <p:cNvPr id="7170" name="Picture 2" descr="C:\Users\Надежда\Desktop\160305022837291d3d71d330aec97e1a643df67594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235128" cy="423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836712"/>
            <a:ext cx="67687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Выявите в ходе урока коррекционные приемы, самостоятельно определите на что они направлены. </a:t>
            </a:r>
          </a:p>
          <a:p>
            <a:endParaRPr lang="ru-RU" dirty="0"/>
          </a:p>
        </p:txBody>
      </p:sp>
      <p:pic>
        <p:nvPicPr>
          <p:cNvPr id="8194" name="Picture 2" descr="C:\Users\Надежда\Desktop\136174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533775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 Определите и запишите как часто происходит смена деятельности на уроке, с чем это связано. Укажите точное время и признаки утомляемости детей.</a:t>
            </a:r>
          </a:p>
          <a:p>
            <a:endParaRPr lang="ru-RU" dirty="0"/>
          </a:p>
        </p:txBody>
      </p:sp>
      <p:pic>
        <p:nvPicPr>
          <p:cNvPr id="9218" name="Picture 2" descr="C:\Users\Надежда\Desktop\bigstock-d-white-people-tired-3678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2869431" cy="343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7200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Запишите приемы мотивации к обучению. Зафиксируйте, как учитываются  индивидуальные особенности обучающихся при оценивании.</a:t>
            </a:r>
          </a:p>
          <a:p>
            <a:endParaRPr lang="ru-RU" dirty="0"/>
          </a:p>
        </p:txBody>
      </p:sp>
      <p:pic>
        <p:nvPicPr>
          <p:cNvPr id="10243" name="Picture 3" descr="C:\Users\Надежда\Desktop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44824"/>
            <a:ext cx="4878388" cy="487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1052736"/>
            <a:ext cx="7272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обобщите итоги по одному из заданий и подготовьте выступление на ШМО.</a:t>
            </a:r>
          </a:p>
          <a:p>
            <a:endParaRPr lang="ru-RU" dirty="0"/>
          </a:p>
        </p:txBody>
      </p:sp>
      <p:pic>
        <p:nvPicPr>
          <p:cNvPr id="11266" name="Picture 2" descr="C:\Users\Надежда\Desktop\927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88652"/>
            <a:ext cx="3309491" cy="3599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836712"/>
            <a:ext cx="5743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Дуальные уроки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4208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Начинает урок Мастер, продолжает Новичок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Надежда\Desktop\teach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511685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404664"/>
            <a:ext cx="67687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Районный фестиваль открытых уроков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3284984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популяризация инновационных методов организации образовательного процесса детей с нарушениями интеллекта.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базы разработок уроков.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Поддержка творчески работающих педагогов и повышение престижа учительской профессии.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71642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Итоги: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Методическое сопровождение педагога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Профессиональный рост  педагога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Трансляция педагогического опыта на разных уровнях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Непрерывное самообразование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321297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Педагог-Мастер входит в состав рабочей группы по реализации методического проекта «Урок для учителя»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Надежда\Desktop\5584125_stock-vector-girl-reading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21088"/>
            <a:ext cx="2332856" cy="23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620688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сопровождение профессионального роста учителя, работающего с детьми с нарушением интеллекта. Создание условий для мотивации к самообразованию.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92494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педагоги, работающие с детьми с нарушениями интеллекта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14908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индивидуальные.  От 6 мес. до 1,5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836712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проекта: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блокнотом – навигатором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Дуальные уроки, уроки для учителей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Районный фестиваль открытых уроков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620688"/>
            <a:ext cx="6788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Блокнот-навигатор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F:\для блокнота\дневник мол учителя\img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2444146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234888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Замысел блокнота-навигатора учителя – предложить начинающим учителям инструмент поиска ответов на вопросы, возникающие в процессе взаимодействия с детьми с нарушениями интеллекта, систематизации  знаний.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7687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Педагогический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квест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44824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командная игра, где команды перемещаются по точкам и выполняют различные задания, Она представляет собой объединение в единое целое на основе взаимозависимости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взаимодополняемости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как универсальная игровая технология, позволяет за короткое время ненавязчиво вовлечь игроков в разнообразные виды деятельности.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Надежда\Desktop\Exam-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14096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92696"/>
            <a:ext cx="70567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Стратегические цели: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профессиональных компетенций педагога в сфере методической деятельности, ориентации содержания, форм и методов обучения детей с нарушениями интеллекта.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Способствование эффективному распространению и обобщению в педагогического опыта.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052736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посещая уроки коллег и выполняя задания учитель проходит путь от Новичка до Мастера, собирая при этом собственные методические рекомендации.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дежда\Desktop\karernaya-lestnic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4390869" cy="285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83671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Примерные задания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квеста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Посетите 5 уроков коллег, запишите в маршрутном листе  наиболее интересные приемы орг. момента ,приемы рефлексии.</a:t>
            </a:r>
          </a:p>
          <a:p>
            <a:pPr marL="514350" lvl="0" indent="-514350"/>
            <a:endParaRPr lang="ru-RU" sz="2800" dirty="0" smtClean="0"/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дежда\Desktop\14763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323800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836712"/>
            <a:ext cx="66967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2</a:t>
            </a:r>
            <a:r>
              <a:rPr lang="ru-RU" dirty="0" smtClean="0"/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Составьте схему опроса класса и сделайте выводы о плотности опроса в классе. 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Надежда\Desktop\a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363547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353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12</cp:revision>
  <dcterms:created xsi:type="dcterms:W3CDTF">2018-04-25T14:11:26Z</dcterms:created>
  <dcterms:modified xsi:type="dcterms:W3CDTF">2023-09-07T15:58:20Z</dcterms:modified>
</cp:coreProperties>
</file>