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5562600" cy="1905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657600"/>
            <a:ext cx="55626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3E2F03-7F49-4384-B5A5-BC9636D86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C2F1D-2EFD-4E14-BEF1-D05F7D946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933AE-A767-46AB-A96A-0CD5C38AE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E603-F7AC-40FA-96F5-F4D04728A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F3AA2-0038-4C0F-AB8B-EBD7F4F8D2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8800" y="1219200"/>
            <a:ext cx="3429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219200"/>
            <a:ext cx="3429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F813-109E-46F0-9FF5-46BAA904D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A24B2-BF90-41B5-B03F-97FDAA988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C660-92F1-4E38-837F-5CA3CEC96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820E2-8C6A-492D-A97F-84D7E36D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A906-AD5B-48E3-9555-EA48D2220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4850-7889-4023-BBFA-46EBE2311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219200"/>
            <a:ext cx="7010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5F2FA7-D2F9-45BA-A88A-E313DCBDEC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08" y="1214422"/>
            <a:ext cx="6572296" cy="264320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КЛАССНЫЙ ЧАС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8 класс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ПРАВО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 НА САМОСТОЯТЕЛЬНОСТЬ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Хотеть и уметь – два дела разные.</a:t>
            </a:r>
          </a:p>
          <a:p>
            <a:endParaRPr lang="ru-RU" dirty="0"/>
          </a:p>
          <a:p>
            <a:pPr algn="r">
              <a:buNone/>
            </a:pPr>
            <a:r>
              <a:rPr lang="ru-RU" b="1" dirty="0" smtClean="0"/>
              <a:t>Н.Г.Чернышевский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Самостоятельность не определяется понятиями «мне позволено» или мне не позволено»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Написать качество, которое присуще только самостоятельному человеку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Человек взрослый – тот, кто понимает чувства других, старается не доставлять неприятностей даже в малом.</a:t>
            </a:r>
          </a:p>
          <a:p>
            <a:endParaRPr lang="ru-RU" b="1" dirty="0" smtClean="0"/>
          </a:p>
          <a:p>
            <a:r>
              <a:rPr lang="ru-RU" b="1" dirty="0" smtClean="0"/>
              <a:t>Мера самостоятельности определяется образом  мыслей, серьезностью отношения к жизни и людям.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Каждый  может быть призван старшими как человек самостоятельный, если будет по – взрослому, серьезно относиться к своим обязанностям и дома, и в школе.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Взрослость – это переход от внешнего управления к самоуправлению.</a:t>
            </a:r>
          </a:p>
          <a:p>
            <a:endParaRPr lang="ru-RU" b="1" dirty="0" smtClean="0"/>
          </a:p>
          <a:p>
            <a:r>
              <a:rPr lang="ru-RU" b="1" dirty="0" smtClean="0"/>
              <a:t>Взрослость – это уже поставленная вами цель, и ваше лицо в обществе.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Анкета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1.Что такое ответственность?</a:t>
            </a:r>
          </a:p>
          <a:p>
            <a:r>
              <a:rPr lang="ru-RU" sz="2800" b="1" dirty="0" smtClean="0"/>
              <a:t>2.Когда возникает это чувство?</a:t>
            </a:r>
          </a:p>
          <a:p>
            <a:r>
              <a:rPr lang="ru-RU" sz="2800" b="1" dirty="0" smtClean="0"/>
              <a:t>3.Какие поступки можно считать неправильными?</a:t>
            </a:r>
          </a:p>
          <a:p>
            <a:r>
              <a:rPr lang="ru-RU" sz="2800" b="1" dirty="0" smtClean="0"/>
              <a:t>4.Последствия каких действий можно исправить?</a:t>
            </a:r>
          </a:p>
          <a:p>
            <a:r>
              <a:rPr lang="ru-RU" sz="2800" b="1" dirty="0" smtClean="0"/>
              <a:t>5.Почему на вопрос ответить легче, чем за поступок?</a:t>
            </a:r>
          </a:p>
          <a:p>
            <a:r>
              <a:rPr lang="ru-RU" sz="2800" b="1" dirty="0" smtClean="0"/>
              <a:t>6.Какие черты характера приводит к неправильным поступкам?</a:t>
            </a:r>
          </a:p>
          <a:p>
            <a:r>
              <a:rPr lang="ru-RU" sz="2800" b="1" dirty="0" smtClean="0"/>
              <a:t>7.Можно ли уважать человека, сделавшего в жизни ошибку?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Помните о самом главном, о тех, кто рядом с вами. Ведь за их чувства, их спокойствие вы уже отвечаете.</a:t>
            </a:r>
          </a:p>
          <a:p>
            <a:endParaRPr lang="ru-RU" sz="2800" b="1" dirty="0"/>
          </a:p>
          <a:p>
            <a:r>
              <a:rPr lang="ru-RU" sz="2800" b="1" dirty="0" smtClean="0"/>
              <a:t>Помните о том, что каждый поступок несет вам славу: хорошую или дурную.</a:t>
            </a:r>
          </a:p>
          <a:p>
            <a:endParaRPr lang="ru-RU" sz="2800" b="1" dirty="0"/>
          </a:p>
          <a:p>
            <a:r>
              <a:rPr lang="ru-RU" sz="2800" b="1" dirty="0" smtClean="0"/>
              <a:t>Помните о том, что каждому человеку важно его имя, его нельзя уронить.</a:t>
            </a:r>
          </a:p>
          <a:p>
            <a:endParaRPr lang="ru-RU" sz="2800" b="1" dirty="0"/>
          </a:p>
          <a:p>
            <a:r>
              <a:rPr lang="ru-RU" sz="2800" b="1" dirty="0" smtClean="0"/>
              <a:t>Помните о том, что жизнь состоит из ваших поступков.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yprofits_Txt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Skyprofits_Txt</Template>
  <TotalTime>75</TotalTime>
  <Words>229</Words>
  <Application>Microsoft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Times New Roman</vt:lpstr>
      <vt:lpstr>Skyprofits_Txt</vt:lpstr>
      <vt:lpstr>КЛАССНЫЙ ЧАС  8 класс  ПРАВО  НА САМОСТОЯТЕЛЬНОСТЬ</vt:lpstr>
      <vt:lpstr>Слайд 2</vt:lpstr>
      <vt:lpstr>Слайд 3</vt:lpstr>
      <vt:lpstr>Слайд 4</vt:lpstr>
      <vt:lpstr>Слайд 5</vt:lpstr>
      <vt:lpstr>Слайд 6</vt:lpstr>
      <vt:lpstr>Слайд 7</vt:lpstr>
      <vt:lpstr>Анкета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 НА САМОСТОЯТЕЛЬНОСТЬ</dc:title>
  <dc:creator>тест</dc:creator>
  <cp:lastModifiedBy>тест</cp:lastModifiedBy>
  <cp:revision>5</cp:revision>
  <dcterms:created xsi:type="dcterms:W3CDTF">2011-01-17T06:52:31Z</dcterms:created>
  <dcterms:modified xsi:type="dcterms:W3CDTF">2011-01-17T08:07:55Z</dcterms:modified>
</cp:coreProperties>
</file>