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7" r:id="rId7"/>
    <p:sldId id="272" r:id="rId8"/>
    <p:sldId id="266" r:id="rId9"/>
    <p:sldId id="257" r:id="rId10"/>
    <p:sldId id="258" r:id="rId11"/>
    <p:sldId id="268" r:id="rId12"/>
    <p:sldId id="259" r:id="rId13"/>
    <p:sldId id="260" r:id="rId14"/>
    <p:sldId id="261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B73F-567E-4827-8AAD-8BC4F1743D9A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02D1-CE7E-46EE-827E-885B6113E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B73F-567E-4827-8AAD-8BC4F1743D9A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02D1-CE7E-46EE-827E-885B6113E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B73F-567E-4827-8AAD-8BC4F1743D9A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02D1-CE7E-46EE-827E-885B6113E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B73F-567E-4827-8AAD-8BC4F1743D9A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02D1-CE7E-46EE-827E-885B6113E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B73F-567E-4827-8AAD-8BC4F1743D9A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02D1-CE7E-46EE-827E-885B6113E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B73F-567E-4827-8AAD-8BC4F1743D9A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02D1-CE7E-46EE-827E-885B6113E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B73F-567E-4827-8AAD-8BC4F1743D9A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02D1-CE7E-46EE-827E-885B6113E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B73F-567E-4827-8AAD-8BC4F1743D9A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02D1-CE7E-46EE-827E-885B6113E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B73F-567E-4827-8AAD-8BC4F1743D9A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02D1-CE7E-46EE-827E-885B6113E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B73F-567E-4827-8AAD-8BC4F1743D9A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02D1-CE7E-46EE-827E-885B6113E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B73F-567E-4827-8AAD-8BC4F1743D9A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02D1-CE7E-46EE-827E-885B6113E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B73F-567E-4827-8AAD-8BC4F1743D9A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02D1-CE7E-46EE-827E-885B6113E0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093296"/>
            <a:ext cx="1800200" cy="36004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Safety 5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1800" b="1" dirty="0" smtClean="0">
                <a:solidFill>
                  <a:schemeClr val="tx1"/>
                </a:solidFill>
              </a:rPr>
              <a:t> form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672" y="404664"/>
            <a:ext cx="5904656" cy="309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3568" y="3645024"/>
            <a:ext cx="247401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some food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4221088"/>
            <a:ext cx="298992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some clothes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013176"/>
            <a:ext cx="251203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some tools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5805264"/>
            <a:ext cx="219162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two guns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940152" y="3212976"/>
            <a:ext cx="15905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desert</a:t>
            </a:r>
          </a:p>
          <a:p>
            <a:pPr algn="ctr"/>
            <a:r>
              <a:rPr lang="en-US" sz="4000" b="1" dirty="0" smtClean="0"/>
              <a:t>island</a:t>
            </a:r>
            <a:endParaRPr lang="ru-RU" sz="4000" b="1" dirty="0"/>
          </a:p>
        </p:txBody>
      </p:sp>
      <p:pic>
        <p:nvPicPr>
          <p:cNvPr id="25602" name="Picture 2" descr="http://w22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60647"/>
            <a:ext cx="4752528" cy="581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9632" y="404664"/>
            <a:ext cx="6408712" cy="377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19672" y="4509120"/>
            <a:ext cx="522437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animals and fruit to eat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5445224"/>
            <a:ext cx="260186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some goats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92080" y="5445224"/>
            <a:ext cx="286142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 small farm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15616" y="476672"/>
            <a:ext cx="717916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4077072"/>
            <a:ext cx="294644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saved his life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4797152"/>
            <a:ext cx="385426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called him Friday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87624" y="548680"/>
            <a:ext cx="680260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91680" y="4293096"/>
            <a:ext cx="551689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after twenty-eight years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5445224"/>
            <a:ext cx="680455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were rescued by a passing ship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32656"/>
            <a:ext cx="535223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Who is this story about?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1196752"/>
            <a:ext cx="542924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What’s the man’s name?</a:t>
            </a:r>
            <a:endParaRPr lang="ru-RU" sz="4000" b="1" dirty="0"/>
          </a:p>
        </p:txBody>
      </p:sp>
      <p:pic>
        <p:nvPicPr>
          <p:cNvPr id="27650" name="Picture 2" descr="http://www.denstoredanske.dk/@api/deki/files/24466/=450801.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988840"/>
            <a:ext cx="33909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atteocorradini.com/wp-content/uploads/2013/10/robinson-cruso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88640"/>
            <a:ext cx="4824536" cy="615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492896"/>
            <a:ext cx="355443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11760" y="1700808"/>
            <a:ext cx="105131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safe</a:t>
            </a:r>
            <a:endParaRPr lang="ru-RU" sz="4000" b="1" dirty="0"/>
          </a:p>
        </p:txBody>
      </p:sp>
      <p:pic>
        <p:nvPicPr>
          <p:cNvPr id="28674" name="Picture 2" descr="http://pesatnews.com/pictures/angintumm-2013102823412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780928"/>
            <a:ext cx="4170347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68144" y="1988840"/>
            <a:ext cx="241867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dangerous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60648"/>
            <a:ext cx="640871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Would you like to live on a desert island?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692696"/>
            <a:ext cx="1893019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SAFETY</a:t>
            </a:r>
            <a:endParaRPr lang="ru-RU" sz="4400" b="1" dirty="0"/>
          </a:p>
        </p:txBody>
      </p:sp>
      <p:pic>
        <p:nvPicPr>
          <p:cNvPr id="30722" name="Picture 2" descr="http://www.hilarybennmp.com/uploads/640550de-381f-d2e4-1920-766c2a2b55e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772816"/>
            <a:ext cx="682942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16632"/>
            <a:ext cx="640871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would you do on a desert island?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429000"/>
            <a:ext cx="257795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sailing ship</a:t>
            </a:r>
            <a:endParaRPr lang="ru-RU" sz="4000" b="1" dirty="0"/>
          </a:p>
        </p:txBody>
      </p:sp>
      <p:pic>
        <p:nvPicPr>
          <p:cNvPr id="1026" name="Picture 2" descr="http://upload.wikimedia.org/wikipedia/commons/e/ee/Tall_ship_Christian_Radich_under_sai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2656"/>
            <a:ext cx="4464496" cy="297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wallpapersam.com/wp-content/uploads/2013/02/Ivan-Konstantinovich-Aivazovsk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2852935"/>
            <a:ext cx="4392488" cy="27453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0152" y="5733256"/>
            <a:ext cx="167917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broken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1916832"/>
            <a:ext cx="316727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terrible storm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ac.450f.edgecastcdn.net/80450F/kxrb.com/files/2013/02/whistl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1628800"/>
            <a:ext cx="1422055" cy="1944216"/>
          </a:xfrm>
          <a:prstGeom prst="rect">
            <a:avLst/>
          </a:prstGeom>
          <a:noFill/>
        </p:spPr>
      </p:pic>
      <p:pic>
        <p:nvPicPr>
          <p:cNvPr id="31752" name="Picture 8" descr="http://www.tapeta-wedkarstwo-wielka-ryba-okaz.na-pulpit.com/zdjecia/wedkarstwo-wielka-ryba-okaz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3717032"/>
            <a:ext cx="2520280" cy="1890210"/>
          </a:xfrm>
          <a:prstGeom prst="rect">
            <a:avLst/>
          </a:prstGeom>
          <a:noFill/>
        </p:spPr>
      </p:pic>
      <p:pic>
        <p:nvPicPr>
          <p:cNvPr id="31750" name="Picture 6" descr="http://motivade.com/blog/wp-content/uploads/2013/11/Sleep-Garfiel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1556792"/>
            <a:ext cx="2520280" cy="18902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116632"/>
            <a:ext cx="640871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would you do on a desert island?</a:t>
            </a:r>
            <a:endParaRPr lang="ru-RU" sz="4000" b="1" dirty="0"/>
          </a:p>
        </p:txBody>
      </p:sp>
      <p:pic>
        <p:nvPicPr>
          <p:cNvPr id="31746" name="Picture 2" descr="http://i533.photobucket.com/albums/ee333/terrifel/sunbathing.jpg?t=128606473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980728"/>
            <a:ext cx="2023681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2924944"/>
            <a:ext cx="217726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sunbathe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5445224"/>
            <a:ext cx="231826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go fishing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3501008"/>
            <a:ext cx="118744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walk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3284984"/>
            <a:ext cx="130837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sleep</a:t>
            </a:r>
            <a:endParaRPr lang="ru-RU" sz="4000" b="1" dirty="0"/>
          </a:p>
        </p:txBody>
      </p:sp>
      <p:pic>
        <p:nvPicPr>
          <p:cNvPr id="31754" name="Picture 10" descr="http://www.christianvenues.org.au/gallery2/main.php?g2_view=core.DownloadItem&amp;g2_itemId=10941&amp;g2_serialNumber=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3933056"/>
            <a:ext cx="2686608" cy="179107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9512" y="5589240"/>
            <a:ext cx="305083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build a house</a:t>
            </a:r>
            <a:endParaRPr lang="ru-RU" sz="4000" b="1" dirty="0"/>
          </a:p>
        </p:txBody>
      </p:sp>
      <p:pic>
        <p:nvPicPr>
          <p:cNvPr id="31756" name="Picture 12" descr="http://danieljamesfitnessblog.com/wp-content/uploads/2013/08/coconut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35896" y="4293096"/>
            <a:ext cx="2066480" cy="136815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19872" y="5589240"/>
            <a:ext cx="288046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eat coconuts</a:t>
            </a:r>
            <a:endParaRPr lang="ru-RU" sz="4000" b="1" dirty="0"/>
          </a:p>
        </p:txBody>
      </p:sp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80312" y="620688"/>
            <a:ext cx="1647453" cy="204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884368" y="2708920"/>
            <a:ext cx="82811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cry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3789040"/>
            <a:ext cx="116596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food</a:t>
            </a:r>
            <a:endParaRPr lang="ru-RU" sz="4000" b="1" dirty="0"/>
          </a:p>
        </p:txBody>
      </p:sp>
      <p:pic>
        <p:nvPicPr>
          <p:cNvPr id="20482" name="Picture 2" descr="http://english.lider.mk/wp-content/uploads/2013/12/hran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483893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56176" y="5733256"/>
            <a:ext cx="171874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clothes</a:t>
            </a:r>
            <a:endParaRPr lang="ru-RU" sz="4000" b="1" dirty="0"/>
          </a:p>
        </p:txBody>
      </p:sp>
      <p:pic>
        <p:nvPicPr>
          <p:cNvPr id="20484" name="Picture 4" descr="http://www.missmclaren.me/wp-content/uploads/2013/10/winter-cloth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204864"/>
            <a:ext cx="3816424" cy="340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3861048"/>
            <a:ext cx="124085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tools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5517232"/>
            <a:ext cx="118494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guns</a:t>
            </a:r>
            <a:endParaRPr lang="ru-RU" sz="4000" b="1" dirty="0"/>
          </a:p>
        </p:txBody>
      </p:sp>
      <p:pic>
        <p:nvPicPr>
          <p:cNvPr id="20486" name="Picture 6" descr="http://www.motherearthnews.com/%7E/media/Images/MEN/Editorial/Articles/Magazine%20Articles/1979/01-01/Recycle%20Old%20Tools%20How%20To%20TuneUp%20Tools%20Make%20Secondhand%20Tools%20Better%20Than%20New/old-tool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3" y="404664"/>
            <a:ext cx="484028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http://img1.wikia.nocookie.net/__cb20110207070221/fallout/images/e/e0/BrushGun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4005064"/>
            <a:ext cx="4392488" cy="1100444"/>
          </a:xfrm>
          <a:prstGeom prst="rect">
            <a:avLst/>
          </a:prstGeom>
          <a:noFill/>
        </p:spPr>
      </p:pic>
      <p:pic>
        <p:nvPicPr>
          <p:cNvPr id="21508" name="Picture 4" descr="http://img1.wikia.nocookie.net/__cb20110207070221/fallout/images/e/e0/BrushGun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103264">
            <a:off x="3764833" y="4894880"/>
            <a:ext cx="4438362" cy="1111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28184" y="1052736"/>
            <a:ext cx="113127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save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085184"/>
            <a:ext cx="157350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rescue</a:t>
            </a:r>
            <a:endParaRPr lang="ru-RU" sz="4000" b="1" dirty="0"/>
          </a:p>
        </p:txBody>
      </p:sp>
      <p:pic>
        <p:nvPicPr>
          <p:cNvPr id="22530" name="Picture 2" descr="http://inside.mines.edu/UserFiles/Image/MSHP/Underground%20search%20and%20rescue%20page%202%20EDITE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2656"/>
            <a:ext cx="4536504" cy="301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upload.wikimedia.org/wikipedia/commons/2/22/Canada_Search_and_Rescu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2132856"/>
            <a:ext cx="3974841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4" name="AutoShape 6" descr="http://upload.wikimedia.org/wikipedia/commons/a/ab/French_Urban_Search_and_Rescue.jpg"/>
          <p:cNvSpPr>
            <a:spLocks noChangeAspect="1" noChangeArrowheads="1"/>
          </p:cNvSpPr>
          <p:nvPr/>
        </p:nvSpPr>
        <p:spPr bwMode="auto">
          <a:xfrm>
            <a:off x="0" y="-243408"/>
            <a:ext cx="69723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2536" name="Picture 8" descr="http://www.eastcountymagazine.org/sites/eastcountymagazine.org/files/dog-rescue-s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03648" y="3573016"/>
            <a:ext cx="3744416" cy="310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4293096"/>
            <a:ext cx="296908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desert island</a:t>
            </a:r>
            <a:endParaRPr lang="ru-RU" sz="4000" b="1" dirty="0"/>
          </a:p>
        </p:txBody>
      </p:sp>
      <p:sp>
        <p:nvSpPr>
          <p:cNvPr id="22534" name="AutoShape 6" descr="http://upload.wikimedia.org/wikipedia/commons/a/ab/French_Urban_Search_and_Rescue.jpg"/>
          <p:cNvSpPr>
            <a:spLocks noChangeAspect="1" noChangeArrowheads="1"/>
          </p:cNvSpPr>
          <p:nvPr/>
        </p:nvSpPr>
        <p:spPr bwMode="auto">
          <a:xfrm>
            <a:off x="0" y="-243408"/>
            <a:ext cx="69723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60648"/>
            <a:ext cx="3528392" cy="385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txcowboydancer.files.wordpress.com/2012/05/travel-by-ca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2276872"/>
            <a:ext cx="418006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940152" y="5517232"/>
            <a:ext cx="140211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travel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404664"/>
            <a:ext cx="105131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safe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1988840"/>
            <a:ext cx="241867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dangerous</a:t>
            </a:r>
            <a:endParaRPr lang="ru-RU" sz="4000" b="1" dirty="0"/>
          </a:p>
        </p:txBody>
      </p:sp>
      <p:pic>
        <p:nvPicPr>
          <p:cNvPr id="29698" name="Picture 2" descr="http://static2.businessinsider.com/image/519b9fbf69bedda634000012/these-are-the-2013-atlantic-hurricane-and-tropical-storm-nam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2924944"/>
            <a:ext cx="4536504" cy="326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i533.photobucket.com/albums/ee333/terrifel/sunbathing.jpg?t=12860647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96752"/>
            <a:ext cx="389169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3672408" cy="4832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sailing ship</a:t>
            </a:r>
          </a:p>
          <a:p>
            <a:pPr algn="ctr"/>
            <a:r>
              <a:rPr lang="en-US" sz="4400" b="1" dirty="0" smtClean="0"/>
              <a:t>terrible storm</a:t>
            </a:r>
          </a:p>
          <a:p>
            <a:pPr algn="ctr"/>
            <a:r>
              <a:rPr lang="en-US" sz="4400" b="1" dirty="0" smtClean="0"/>
              <a:t>broken</a:t>
            </a:r>
          </a:p>
          <a:p>
            <a:pPr algn="ctr"/>
            <a:r>
              <a:rPr lang="en-US" sz="4400" b="1" dirty="0" smtClean="0"/>
              <a:t>safe</a:t>
            </a:r>
          </a:p>
          <a:p>
            <a:pPr algn="ctr"/>
            <a:r>
              <a:rPr lang="en-US" sz="4400" b="1" dirty="0" smtClean="0"/>
              <a:t>dangerous</a:t>
            </a:r>
          </a:p>
          <a:p>
            <a:pPr algn="ctr"/>
            <a:r>
              <a:rPr lang="en-US" sz="4400" b="1" dirty="0" smtClean="0"/>
              <a:t>food</a:t>
            </a:r>
          </a:p>
          <a:p>
            <a:pPr algn="ctr"/>
            <a:r>
              <a:rPr lang="en-US" sz="4400" b="1" dirty="0" smtClean="0"/>
              <a:t>clothes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476672"/>
            <a:ext cx="3528392" cy="4832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tools</a:t>
            </a:r>
          </a:p>
          <a:p>
            <a:pPr algn="ctr"/>
            <a:r>
              <a:rPr lang="en-US" sz="4400" b="1" dirty="0" smtClean="0"/>
              <a:t>guns</a:t>
            </a:r>
          </a:p>
          <a:p>
            <a:pPr algn="ctr"/>
            <a:r>
              <a:rPr lang="en-US" sz="4400" b="1" dirty="0" smtClean="0"/>
              <a:t>goats</a:t>
            </a:r>
          </a:p>
          <a:p>
            <a:pPr algn="ctr"/>
            <a:r>
              <a:rPr lang="en-US" sz="4400" b="1" dirty="0" smtClean="0"/>
              <a:t>save </a:t>
            </a:r>
          </a:p>
          <a:p>
            <a:pPr algn="ctr"/>
            <a:r>
              <a:rPr lang="en-US" sz="4400" b="1" dirty="0" smtClean="0"/>
              <a:t>rescue</a:t>
            </a:r>
          </a:p>
          <a:p>
            <a:pPr algn="ctr"/>
            <a:r>
              <a:rPr lang="en-US" sz="4400" b="1" dirty="0" smtClean="0"/>
              <a:t>desert island</a:t>
            </a:r>
          </a:p>
          <a:p>
            <a:pPr algn="ctr"/>
            <a:r>
              <a:rPr lang="en-US" sz="4400" b="1" dirty="0" smtClean="0"/>
              <a:t>travel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1" y="548680"/>
            <a:ext cx="510923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3212976"/>
            <a:ext cx="5184576" cy="272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2420888"/>
            <a:ext cx="367119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 big sailing ship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589240"/>
            <a:ext cx="349865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 terrible storm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bf1ae0528951c0417f821fdf616331c196c95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131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31</cp:revision>
  <dcterms:created xsi:type="dcterms:W3CDTF">2014-04-14T10:10:01Z</dcterms:created>
  <dcterms:modified xsi:type="dcterms:W3CDTF">2016-10-02T15:31:32Z</dcterms:modified>
</cp:coreProperties>
</file>