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357826"/>
            <a:ext cx="8715436" cy="1285884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Baskerville Old Face" pitchFamily="18" charset="0"/>
              </a:rPr>
              <a:t>Joanne  K</a:t>
            </a:r>
            <a:r>
              <a:rPr lang="en-US" sz="7200" b="1" dirty="0" smtClean="0">
                <a:solidFill>
                  <a:srgbClr val="FF0000"/>
                </a:solidFill>
                <a:latin typeface="Baskerville Old Face" pitchFamily="18" charset="0"/>
              </a:rPr>
              <a:t>.</a:t>
            </a:r>
            <a:r>
              <a:rPr lang="en-US" sz="7200" b="1" dirty="0" smtClean="0">
                <a:solidFill>
                  <a:srgbClr val="FF0000"/>
                </a:solidFill>
                <a:latin typeface="Baskerville Old Face" pitchFamily="18" charset="0"/>
              </a:rPr>
              <a:t> Rowling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media1.s-nbcnews.com/i/MSNBC/Components/Video/__NEW/tdy_jkrowling_141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286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7030A0"/>
                </a:solidFill>
                <a:latin typeface="Bauhaus 93" pitchFamily="82" charset="0"/>
              </a:rPr>
              <a:t>Harry Potter</a:t>
            </a:r>
            <a:endParaRPr lang="ru-RU" sz="7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https://im0-tub-ru.yandex.net/i?id=e6ab87ac7798d5250bcf1853040e066c&amp;n=33&amp;h=215&amp;w=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736"/>
            <a:ext cx="6858048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002060"/>
                </a:solidFill>
                <a:latin typeface="Berlin Sans FB Demi" pitchFamily="34" charset="0"/>
              </a:rPr>
              <a:t>Ilya</a:t>
            </a:r>
            <a:r>
              <a:rPr lang="en-US" sz="7200" dirty="0" smtClean="0">
                <a:solidFill>
                  <a:srgbClr val="002060"/>
                </a:solidFill>
                <a:latin typeface="Berlin Sans FB Demi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Berlin Sans FB Demi" pitchFamily="34" charset="0"/>
              </a:rPr>
              <a:t>Repin</a:t>
            </a:r>
            <a:endParaRPr lang="ru-RU" sz="7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https://im3-tub-ru.yandex.net/i?id=bf6c433ff9d086b4b5d2ef6cfe46e963&amp;n=33&amp;h=215&amp;w=1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714488"/>
            <a:ext cx="514353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im1-tub-ru.yandex.net/i?id=965f66e24b7c5ab66e74caa40de03735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43998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cs11414.vk.me/v11414876/d2f/cCoTmdbR_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Berlin Sans FB Demi" pitchFamily="34" charset="0"/>
              </a:rPr>
              <a:t>Sergey </a:t>
            </a:r>
            <a:r>
              <a:rPr lang="en-US" sz="6600" dirty="0" err="1" smtClean="0">
                <a:solidFill>
                  <a:srgbClr val="FF0000"/>
                </a:solidFill>
                <a:latin typeface="Berlin Sans FB Demi" pitchFamily="34" charset="0"/>
              </a:rPr>
              <a:t>Rahmaninoff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5257800"/>
          </a:xfrm>
          <a:solidFill>
            <a:srgbClr val="FFFF0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www.zdravrussia.ru/images/foto/fool/7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643050"/>
            <a:ext cx="5572164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Harry Potter</vt:lpstr>
      <vt:lpstr>Ilya Repin</vt:lpstr>
      <vt:lpstr>Слайд 4</vt:lpstr>
      <vt:lpstr>Слайд 5</vt:lpstr>
      <vt:lpstr>Sergey Rahmaninoff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</cp:revision>
  <dcterms:modified xsi:type="dcterms:W3CDTF">2016-02-10T14:34:01Z</dcterms:modified>
</cp:coreProperties>
</file>